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5"/>
  </p:sldMasterIdLst>
  <p:notesMasterIdLst>
    <p:notesMasterId r:id="rId29"/>
  </p:notesMasterIdLst>
  <p:handoutMasterIdLst>
    <p:handoutMasterId r:id="rId30"/>
  </p:handoutMasterIdLst>
  <p:sldIdLst>
    <p:sldId id="505" r:id="rId6"/>
    <p:sldId id="560" r:id="rId7"/>
    <p:sldId id="579" r:id="rId8"/>
    <p:sldId id="580" r:id="rId9"/>
    <p:sldId id="562" r:id="rId10"/>
    <p:sldId id="542" r:id="rId11"/>
    <p:sldId id="581" r:id="rId12"/>
    <p:sldId id="566" r:id="rId13"/>
    <p:sldId id="563" r:id="rId14"/>
    <p:sldId id="571" r:id="rId15"/>
    <p:sldId id="582" r:id="rId16"/>
    <p:sldId id="564" r:id="rId17"/>
    <p:sldId id="546" r:id="rId18"/>
    <p:sldId id="487" r:id="rId19"/>
    <p:sldId id="577" r:id="rId20"/>
    <p:sldId id="548" r:id="rId21"/>
    <p:sldId id="583" r:id="rId22"/>
    <p:sldId id="584" r:id="rId23"/>
    <p:sldId id="556" r:id="rId24"/>
    <p:sldId id="551" r:id="rId25"/>
    <p:sldId id="552" r:id="rId26"/>
    <p:sldId id="554" r:id="rId27"/>
    <p:sldId id="57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770"/>
    <a:srgbClr val="000000"/>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154" autoAdjust="0"/>
  </p:normalViewPr>
  <p:slideViewPr>
    <p:cSldViewPr>
      <p:cViewPr varScale="1">
        <p:scale>
          <a:sx n="75" d="100"/>
          <a:sy n="75" d="100"/>
        </p:scale>
        <p:origin x="1608" y="-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73" d="100"/>
          <a:sy n="173" d="100"/>
        </p:scale>
        <p:origin x="5130"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7D6FD-7224-4712-A5E3-85A1C0968BA7}"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CA"/>
        </a:p>
      </dgm:t>
    </dgm:pt>
    <dgm:pt modelId="{56ACEEDD-FD21-43AF-936E-071DF6F77637}">
      <dgm:prSet phldrT="[Text]"/>
      <dgm:spPr/>
      <dgm:t>
        <a:bodyPr/>
        <a:lstStyle/>
        <a:p>
          <a:r>
            <a:rPr lang="en-US" dirty="0"/>
            <a:t>A great place to make a living, a great place to make a life</a:t>
          </a:r>
          <a:endParaRPr lang="en-CA" dirty="0"/>
        </a:p>
      </dgm:t>
    </dgm:pt>
    <dgm:pt modelId="{BCABD410-0C97-4FB7-887E-01BFF42A001A}" type="parTrans" cxnId="{BF45A908-3FCF-4BAB-ADC5-9AC518855614}">
      <dgm:prSet/>
      <dgm:spPr/>
      <dgm:t>
        <a:bodyPr/>
        <a:lstStyle/>
        <a:p>
          <a:endParaRPr lang="en-CA"/>
        </a:p>
      </dgm:t>
    </dgm:pt>
    <dgm:pt modelId="{A1640720-334C-4D1D-81C1-009E0A18FEFA}" type="sibTrans" cxnId="{BF45A908-3FCF-4BAB-ADC5-9AC518855614}">
      <dgm:prSet/>
      <dgm:spPr/>
      <dgm:t>
        <a:bodyPr/>
        <a:lstStyle/>
        <a:p>
          <a:endParaRPr lang="en-CA"/>
        </a:p>
      </dgm:t>
    </dgm:pt>
    <dgm:pt modelId="{2B533219-BD64-4655-A287-B2A77124B428}">
      <dgm:prSet phldrT="[Text]"/>
      <dgm:spPr/>
      <dgm:t>
        <a:bodyPr/>
        <a:lstStyle/>
        <a:p>
          <a:r>
            <a:rPr lang="en-US" dirty="0"/>
            <a:t>Community Safety and Well Being</a:t>
          </a:r>
          <a:endParaRPr lang="en-CA" dirty="0"/>
        </a:p>
      </dgm:t>
    </dgm:pt>
    <dgm:pt modelId="{9E2035BF-199F-44CE-AA04-F1BF0089A4E4}" type="parTrans" cxnId="{C6EAE587-69EF-484D-AA79-9554E9C6F3F9}">
      <dgm:prSet/>
      <dgm:spPr/>
      <dgm:t>
        <a:bodyPr/>
        <a:lstStyle/>
        <a:p>
          <a:endParaRPr lang="en-CA" dirty="0"/>
        </a:p>
      </dgm:t>
    </dgm:pt>
    <dgm:pt modelId="{569729B2-DC60-437B-8E45-59C308240C83}" type="sibTrans" cxnId="{C6EAE587-69EF-484D-AA79-9554E9C6F3F9}">
      <dgm:prSet/>
      <dgm:spPr/>
      <dgm:t>
        <a:bodyPr/>
        <a:lstStyle/>
        <a:p>
          <a:endParaRPr lang="en-CA"/>
        </a:p>
      </dgm:t>
    </dgm:pt>
    <dgm:pt modelId="{F57C9DE7-EAAF-414A-B3C1-92CDE6CFDB36}">
      <dgm:prSet/>
      <dgm:spPr/>
      <dgm:t>
        <a:bodyPr/>
        <a:lstStyle/>
        <a:p>
          <a:r>
            <a:rPr lang="en-US" dirty="0"/>
            <a:t>100% reliability in fire fleet </a:t>
          </a:r>
          <a:endParaRPr lang="en-CA" dirty="0"/>
        </a:p>
      </dgm:t>
    </dgm:pt>
    <dgm:pt modelId="{58873D09-053E-4D22-BA00-F0FA88996C59}" type="parTrans" cxnId="{2CC8CF7B-76E4-48C1-8BA5-70F9FB6E455F}">
      <dgm:prSet/>
      <dgm:spPr/>
      <dgm:t>
        <a:bodyPr/>
        <a:lstStyle/>
        <a:p>
          <a:endParaRPr lang="en-CA" dirty="0"/>
        </a:p>
      </dgm:t>
    </dgm:pt>
    <dgm:pt modelId="{CF140FF1-163F-4B86-A905-983454CF2A3E}" type="sibTrans" cxnId="{2CC8CF7B-76E4-48C1-8BA5-70F9FB6E455F}">
      <dgm:prSet/>
      <dgm:spPr/>
      <dgm:t>
        <a:bodyPr/>
        <a:lstStyle/>
        <a:p>
          <a:endParaRPr lang="en-CA"/>
        </a:p>
      </dgm:t>
    </dgm:pt>
    <dgm:pt modelId="{0484D56F-4A05-4065-9B41-6B5521A8549A}">
      <dgm:prSet/>
      <dgm:spPr/>
      <dgm:t>
        <a:bodyPr/>
        <a:lstStyle/>
        <a:p>
          <a:r>
            <a:rPr lang="en-US" dirty="0"/>
            <a:t>100% Fire Response within X minutes</a:t>
          </a:r>
          <a:endParaRPr lang="en-CA" dirty="0"/>
        </a:p>
      </dgm:t>
    </dgm:pt>
    <dgm:pt modelId="{AA286D77-AE38-4FA0-B4B0-40089C2E6699}" type="parTrans" cxnId="{F338481C-DEA1-4440-A960-2552E44375CE}">
      <dgm:prSet/>
      <dgm:spPr/>
      <dgm:t>
        <a:bodyPr/>
        <a:lstStyle/>
        <a:p>
          <a:endParaRPr lang="en-CA" dirty="0"/>
        </a:p>
      </dgm:t>
    </dgm:pt>
    <dgm:pt modelId="{13CCD5B2-D361-4234-8753-52391B1D3254}" type="sibTrans" cxnId="{F338481C-DEA1-4440-A960-2552E44375CE}">
      <dgm:prSet/>
      <dgm:spPr/>
      <dgm:t>
        <a:bodyPr/>
        <a:lstStyle/>
        <a:p>
          <a:endParaRPr lang="en-CA"/>
        </a:p>
      </dgm:t>
    </dgm:pt>
    <dgm:pt modelId="{88755789-5346-4EBF-8F96-E349C7A6353E}">
      <dgm:prSet/>
      <dgm:spPr/>
      <dgm:t>
        <a:bodyPr/>
        <a:lstStyle/>
        <a:p>
          <a:r>
            <a:rPr lang="en-US" dirty="0"/>
            <a:t>24 hour fire staff availability</a:t>
          </a:r>
          <a:endParaRPr lang="en-CA" dirty="0"/>
        </a:p>
      </dgm:t>
    </dgm:pt>
    <dgm:pt modelId="{C5A48377-7BA5-40F6-9FBE-A0C537037ADB}" type="parTrans" cxnId="{BDF6F720-B65D-468A-BAD5-8E520E4D63B1}">
      <dgm:prSet/>
      <dgm:spPr/>
      <dgm:t>
        <a:bodyPr/>
        <a:lstStyle/>
        <a:p>
          <a:endParaRPr lang="en-CA" dirty="0"/>
        </a:p>
      </dgm:t>
    </dgm:pt>
    <dgm:pt modelId="{BC3783BF-0A05-4007-8160-31E0183A7D54}" type="sibTrans" cxnId="{BDF6F720-B65D-468A-BAD5-8E520E4D63B1}">
      <dgm:prSet/>
      <dgm:spPr/>
      <dgm:t>
        <a:bodyPr/>
        <a:lstStyle/>
        <a:p>
          <a:endParaRPr lang="en-CA"/>
        </a:p>
      </dgm:t>
    </dgm:pt>
    <dgm:pt modelId="{FE2539B6-2CF1-41CF-A109-D04C3E7A5E11}">
      <dgm:prSet/>
      <dgm:spPr/>
      <dgm:t>
        <a:bodyPr/>
        <a:lstStyle/>
        <a:p>
          <a:r>
            <a:rPr lang="en-US" dirty="0"/>
            <a:t>Min. X km to any community from firehall</a:t>
          </a:r>
          <a:endParaRPr lang="en-CA" dirty="0"/>
        </a:p>
      </dgm:t>
    </dgm:pt>
    <dgm:pt modelId="{BB497E82-B3BA-420E-BC31-BC80F9673359}" type="parTrans" cxnId="{BB411F10-5386-4977-B157-F62B4130AE5B}">
      <dgm:prSet/>
      <dgm:spPr/>
      <dgm:t>
        <a:bodyPr/>
        <a:lstStyle/>
        <a:p>
          <a:endParaRPr lang="en-CA" dirty="0"/>
        </a:p>
      </dgm:t>
    </dgm:pt>
    <dgm:pt modelId="{BE6A708B-15EE-40D8-8672-0A72AC842717}" type="sibTrans" cxnId="{BB411F10-5386-4977-B157-F62B4130AE5B}">
      <dgm:prSet/>
      <dgm:spPr/>
      <dgm:t>
        <a:bodyPr/>
        <a:lstStyle/>
        <a:p>
          <a:endParaRPr lang="en-CA"/>
        </a:p>
      </dgm:t>
    </dgm:pt>
    <dgm:pt modelId="{FC5F9DA3-81BF-454C-8A7B-9D84B11E32F9}">
      <dgm:prSet phldrT="[Text]"/>
      <dgm:spPr/>
      <dgm:t>
        <a:bodyPr/>
        <a:lstStyle/>
        <a:p>
          <a:r>
            <a:rPr lang="en-US" dirty="0"/>
            <a:t>Efficient, Reliable, Affordable  Transportation</a:t>
          </a:r>
          <a:endParaRPr lang="en-CA" dirty="0"/>
        </a:p>
      </dgm:t>
    </dgm:pt>
    <dgm:pt modelId="{413D8B00-C46A-42E6-824C-986FADA02B36}" type="sibTrans" cxnId="{BF5607FB-5B2F-44BC-8723-E7A5517ECEB6}">
      <dgm:prSet/>
      <dgm:spPr/>
      <dgm:t>
        <a:bodyPr/>
        <a:lstStyle/>
        <a:p>
          <a:endParaRPr lang="en-CA"/>
        </a:p>
      </dgm:t>
    </dgm:pt>
    <dgm:pt modelId="{25B3E62B-4484-4F29-BEA9-378BC7D67C2C}" type="parTrans" cxnId="{BF5607FB-5B2F-44BC-8723-E7A5517ECEB6}">
      <dgm:prSet/>
      <dgm:spPr>
        <a:ln>
          <a:solidFill>
            <a:schemeClr val="accent4">
              <a:shade val="60000"/>
              <a:hueOff val="0"/>
              <a:satOff val="0"/>
              <a:lumOff val="0"/>
              <a:alpha val="25000"/>
            </a:schemeClr>
          </a:solidFill>
        </a:ln>
      </dgm:spPr>
      <dgm:t>
        <a:bodyPr/>
        <a:lstStyle/>
        <a:p>
          <a:endParaRPr lang="en-CA" dirty="0"/>
        </a:p>
      </dgm:t>
    </dgm:pt>
    <dgm:pt modelId="{C6F06E3D-F671-4929-ABD0-499B21863920}">
      <dgm:prSet/>
      <dgm:spPr/>
      <dgm:t>
        <a:bodyPr/>
        <a:lstStyle/>
        <a:p>
          <a:r>
            <a:rPr lang="en-US" dirty="0"/>
            <a:t>New Fire Hall A</a:t>
          </a:r>
          <a:endParaRPr lang="en-CA" dirty="0"/>
        </a:p>
      </dgm:t>
    </dgm:pt>
    <dgm:pt modelId="{FD8AF24A-737E-42F6-AFA4-6E91642BB696}" type="parTrans" cxnId="{28194E5A-79E4-4C10-89BD-14A28820368D}">
      <dgm:prSet/>
      <dgm:spPr/>
      <dgm:t>
        <a:bodyPr/>
        <a:lstStyle/>
        <a:p>
          <a:endParaRPr lang="en-US" dirty="0"/>
        </a:p>
      </dgm:t>
    </dgm:pt>
    <dgm:pt modelId="{EF1E0B64-28C2-44D9-8672-4015B63CB1B9}" type="sibTrans" cxnId="{28194E5A-79E4-4C10-89BD-14A28820368D}">
      <dgm:prSet/>
      <dgm:spPr/>
      <dgm:t>
        <a:bodyPr/>
        <a:lstStyle/>
        <a:p>
          <a:endParaRPr lang="en-US"/>
        </a:p>
      </dgm:t>
    </dgm:pt>
    <dgm:pt modelId="{A99DB216-FD52-475A-B92B-59DE89C70B6F}">
      <dgm:prSet/>
      <dgm:spPr/>
      <dgm:t>
        <a:bodyPr/>
        <a:lstStyle/>
        <a:p>
          <a:r>
            <a:rPr lang="en-CA" dirty="0"/>
            <a:t>Existing Fire Hall B</a:t>
          </a:r>
        </a:p>
      </dgm:t>
    </dgm:pt>
    <dgm:pt modelId="{A9BD7C48-8090-4239-80DA-F320ABE082A6}" type="parTrans" cxnId="{EB3C5B6F-0FA6-4D44-AB61-9AF00BED12CB}">
      <dgm:prSet/>
      <dgm:spPr/>
      <dgm:t>
        <a:bodyPr/>
        <a:lstStyle/>
        <a:p>
          <a:endParaRPr lang="en-US" dirty="0"/>
        </a:p>
      </dgm:t>
    </dgm:pt>
    <dgm:pt modelId="{B995F2B4-0CB0-47E4-A7EE-CC46207891A0}" type="sibTrans" cxnId="{EB3C5B6F-0FA6-4D44-AB61-9AF00BED12CB}">
      <dgm:prSet/>
      <dgm:spPr/>
      <dgm:t>
        <a:bodyPr/>
        <a:lstStyle/>
        <a:p>
          <a:endParaRPr lang="en-US"/>
        </a:p>
      </dgm:t>
    </dgm:pt>
    <dgm:pt modelId="{02AF2DB3-DD85-4DDC-9085-7185D61905E7}">
      <dgm:prSet/>
      <dgm:spPr/>
      <dgm:t>
        <a:bodyPr/>
        <a:lstStyle/>
        <a:p>
          <a:r>
            <a:rPr lang="en-CA" dirty="0"/>
            <a:t>Roof</a:t>
          </a:r>
        </a:p>
      </dgm:t>
    </dgm:pt>
    <dgm:pt modelId="{7C946B45-D109-4C97-8774-7E8FFF5F03B2}" type="parTrans" cxnId="{AE811511-E5D7-4D71-B0EA-685EE867C9A7}">
      <dgm:prSet/>
      <dgm:spPr/>
      <dgm:t>
        <a:bodyPr/>
        <a:lstStyle/>
        <a:p>
          <a:endParaRPr lang="en-US" dirty="0"/>
        </a:p>
      </dgm:t>
    </dgm:pt>
    <dgm:pt modelId="{0F1A34FE-B3F2-46AD-9A97-D0FBAFB7E9FA}" type="sibTrans" cxnId="{AE811511-E5D7-4D71-B0EA-685EE867C9A7}">
      <dgm:prSet/>
      <dgm:spPr/>
      <dgm:t>
        <a:bodyPr/>
        <a:lstStyle/>
        <a:p>
          <a:endParaRPr lang="en-US"/>
        </a:p>
      </dgm:t>
    </dgm:pt>
    <dgm:pt modelId="{0FC4DCD0-BF5F-417A-858D-31A0F7D0EA93}">
      <dgm:prSet/>
      <dgm:spPr/>
      <dgm:t>
        <a:bodyPr/>
        <a:lstStyle/>
        <a:p>
          <a:r>
            <a:rPr lang="en-CA" dirty="0"/>
            <a:t>Time to clear snow and ice</a:t>
          </a:r>
        </a:p>
      </dgm:t>
    </dgm:pt>
    <dgm:pt modelId="{26C697DD-B4D2-4DD5-B3C7-47726F55BB2C}" type="parTrans" cxnId="{BD8E7665-F09A-4488-964F-05AE3F8EB140}">
      <dgm:prSet/>
      <dgm:spPr/>
      <dgm:t>
        <a:bodyPr/>
        <a:lstStyle/>
        <a:p>
          <a:endParaRPr lang="en-US" dirty="0"/>
        </a:p>
      </dgm:t>
    </dgm:pt>
    <dgm:pt modelId="{0F160B26-35DD-4E7D-B353-077F39F2E00F}" type="sibTrans" cxnId="{BD8E7665-F09A-4488-964F-05AE3F8EB140}">
      <dgm:prSet/>
      <dgm:spPr/>
      <dgm:t>
        <a:bodyPr/>
        <a:lstStyle/>
        <a:p>
          <a:endParaRPr lang="en-US"/>
        </a:p>
      </dgm:t>
    </dgm:pt>
    <dgm:pt modelId="{FD4AE047-14C4-4EA4-96F5-116C1B65A234}" type="pres">
      <dgm:prSet presAssocID="{BE77D6FD-7224-4712-A5E3-85A1C0968BA7}" presName="diagram" presStyleCnt="0">
        <dgm:presLayoutVars>
          <dgm:chPref val="1"/>
          <dgm:dir/>
          <dgm:animOne val="branch"/>
          <dgm:animLvl val="lvl"/>
          <dgm:resizeHandles val="exact"/>
        </dgm:presLayoutVars>
      </dgm:prSet>
      <dgm:spPr/>
    </dgm:pt>
    <dgm:pt modelId="{3700498E-7303-429F-9C0E-6A449C315E74}" type="pres">
      <dgm:prSet presAssocID="{56ACEEDD-FD21-43AF-936E-071DF6F77637}" presName="root1" presStyleCnt="0"/>
      <dgm:spPr/>
    </dgm:pt>
    <dgm:pt modelId="{9AF3BFF1-C458-4570-96AB-0F0A3B64AA9A}" type="pres">
      <dgm:prSet presAssocID="{56ACEEDD-FD21-43AF-936E-071DF6F77637}" presName="LevelOneTextNode" presStyleLbl="node0" presStyleIdx="0" presStyleCnt="1" custScaleY="145084" custLinFactNeighborX="-255" custLinFactNeighborY="-23283">
        <dgm:presLayoutVars>
          <dgm:chPref val="3"/>
        </dgm:presLayoutVars>
      </dgm:prSet>
      <dgm:spPr/>
    </dgm:pt>
    <dgm:pt modelId="{213AC540-15BB-41C5-9F5C-10527E7CC840}" type="pres">
      <dgm:prSet presAssocID="{56ACEEDD-FD21-43AF-936E-071DF6F77637}" presName="level2hierChild" presStyleCnt="0"/>
      <dgm:spPr/>
    </dgm:pt>
    <dgm:pt modelId="{A8A7467A-B878-43C7-9910-ED65331BDE5E}" type="pres">
      <dgm:prSet presAssocID="{9E2035BF-199F-44CE-AA04-F1BF0089A4E4}" presName="conn2-1" presStyleLbl="parChTrans1D2" presStyleIdx="0" presStyleCnt="2"/>
      <dgm:spPr/>
    </dgm:pt>
    <dgm:pt modelId="{A8A7E463-52AB-4E88-835D-12DAD3CBB665}" type="pres">
      <dgm:prSet presAssocID="{9E2035BF-199F-44CE-AA04-F1BF0089A4E4}" presName="connTx" presStyleLbl="parChTrans1D2" presStyleIdx="0" presStyleCnt="2"/>
      <dgm:spPr/>
    </dgm:pt>
    <dgm:pt modelId="{76E13E83-A6E2-43DA-A108-B43F58D2064D}" type="pres">
      <dgm:prSet presAssocID="{2B533219-BD64-4655-A287-B2A77124B428}" presName="root2" presStyleCnt="0"/>
      <dgm:spPr/>
    </dgm:pt>
    <dgm:pt modelId="{3EC5E700-3B54-4852-A268-DBBBEBB32B0F}" type="pres">
      <dgm:prSet presAssocID="{2B533219-BD64-4655-A287-B2A77124B428}" presName="LevelTwoTextNode" presStyleLbl="node2" presStyleIdx="0" presStyleCnt="2" custLinFactNeighborX="-2894" custLinFactNeighborY="-53227">
        <dgm:presLayoutVars>
          <dgm:chPref val="3"/>
        </dgm:presLayoutVars>
      </dgm:prSet>
      <dgm:spPr/>
    </dgm:pt>
    <dgm:pt modelId="{28D429FE-76BF-46C2-A2FF-977A48A232DD}" type="pres">
      <dgm:prSet presAssocID="{2B533219-BD64-4655-A287-B2A77124B428}" presName="level3hierChild" presStyleCnt="0"/>
      <dgm:spPr/>
    </dgm:pt>
    <dgm:pt modelId="{16AB8EE3-27CB-41CB-A4DC-E20243618FE8}" type="pres">
      <dgm:prSet presAssocID="{AA286D77-AE38-4FA0-B4B0-40089C2E6699}" presName="conn2-1" presStyleLbl="parChTrans1D3" presStyleIdx="0" presStyleCnt="2"/>
      <dgm:spPr/>
    </dgm:pt>
    <dgm:pt modelId="{4C50519E-07C4-43F5-9E53-EE9154C260A5}" type="pres">
      <dgm:prSet presAssocID="{AA286D77-AE38-4FA0-B4B0-40089C2E6699}" presName="connTx" presStyleLbl="parChTrans1D3" presStyleIdx="0" presStyleCnt="2"/>
      <dgm:spPr/>
    </dgm:pt>
    <dgm:pt modelId="{8A7805A0-FD53-4B3A-AEC9-DD8EC6E3B3C6}" type="pres">
      <dgm:prSet presAssocID="{0484D56F-4A05-4065-9B41-6B5521A8549A}" presName="root2" presStyleCnt="0"/>
      <dgm:spPr/>
    </dgm:pt>
    <dgm:pt modelId="{6AA1B8ED-7115-45B4-9568-C15F50E287D5}" type="pres">
      <dgm:prSet presAssocID="{0484D56F-4A05-4065-9B41-6B5521A8549A}" presName="LevelTwoTextNode" presStyleLbl="node3" presStyleIdx="0" presStyleCnt="2" custScaleY="106915" custLinFactNeighborX="-2186" custLinFactNeighborY="-54138">
        <dgm:presLayoutVars>
          <dgm:chPref val="3"/>
        </dgm:presLayoutVars>
      </dgm:prSet>
      <dgm:spPr/>
    </dgm:pt>
    <dgm:pt modelId="{20A6D450-820D-41E7-85ED-5A301C1E9695}" type="pres">
      <dgm:prSet presAssocID="{0484D56F-4A05-4065-9B41-6B5521A8549A}" presName="level3hierChild" presStyleCnt="0"/>
      <dgm:spPr/>
    </dgm:pt>
    <dgm:pt modelId="{37093E23-7B87-40F8-9D02-4AAF43349BD5}" type="pres">
      <dgm:prSet presAssocID="{58873D09-053E-4D22-BA00-F0FA88996C59}" presName="conn2-1" presStyleLbl="parChTrans1D4" presStyleIdx="0" presStyleCnt="6"/>
      <dgm:spPr/>
    </dgm:pt>
    <dgm:pt modelId="{F89D1F14-E1B6-4D92-A0D2-D90D0C1A7E04}" type="pres">
      <dgm:prSet presAssocID="{58873D09-053E-4D22-BA00-F0FA88996C59}" presName="connTx" presStyleLbl="parChTrans1D4" presStyleIdx="0" presStyleCnt="6"/>
      <dgm:spPr/>
    </dgm:pt>
    <dgm:pt modelId="{BAA7D50E-EE83-40C3-983C-8F70D2B713EA}" type="pres">
      <dgm:prSet presAssocID="{F57C9DE7-EAAF-414A-B3C1-92CDE6CFDB36}" presName="root2" presStyleCnt="0"/>
      <dgm:spPr/>
    </dgm:pt>
    <dgm:pt modelId="{EC3A7C6F-A28C-404D-AA1C-27179700263C}" type="pres">
      <dgm:prSet presAssocID="{F57C9DE7-EAAF-414A-B3C1-92CDE6CFDB36}" presName="LevelTwoTextNode" presStyleLbl="node4" presStyleIdx="0" presStyleCnt="6" custLinFactY="35877" custLinFactNeighborX="-244" custLinFactNeighborY="100000">
        <dgm:presLayoutVars>
          <dgm:chPref val="3"/>
        </dgm:presLayoutVars>
      </dgm:prSet>
      <dgm:spPr/>
    </dgm:pt>
    <dgm:pt modelId="{17F1035B-A68D-42BF-BEF5-CE202EB47C36}" type="pres">
      <dgm:prSet presAssocID="{F57C9DE7-EAAF-414A-B3C1-92CDE6CFDB36}" presName="level3hierChild" presStyleCnt="0"/>
      <dgm:spPr/>
    </dgm:pt>
    <dgm:pt modelId="{9517B3D7-4888-4E6B-BB6C-F47C71E5D3C9}" type="pres">
      <dgm:prSet presAssocID="{C5A48377-7BA5-40F6-9FBE-A0C537037ADB}" presName="conn2-1" presStyleLbl="parChTrans1D4" presStyleIdx="1" presStyleCnt="6"/>
      <dgm:spPr/>
    </dgm:pt>
    <dgm:pt modelId="{1203F567-59CE-4B6B-B65B-C9A6C076218C}" type="pres">
      <dgm:prSet presAssocID="{C5A48377-7BA5-40F6-9FBE-A0C537037ADB}" presName="connTx" presStyleLbl="parChTrans1D4" presStyleIdx="1" presStyleCnt="6"/>
      <dgm:spPr/>
    </dgm:pt>
    <dgm:pt modelId="{7203B49E-D188-4D67-B0E2-F8E9769E8161}" type="pres">
      <dgm:prSet presAssocID="{88755789-5346-4EBF-8F96-E349C7A6353E}" presName="root2" presStyleCnt="0"/>
      <dgm:spPr/>
    </dgm:pt>
    <dgm:pt modelId="{1C2B67B6-BEC5-49C6-B257-FD55C62BB6F3}" type="pres">
      <dgm:prSet presAssocID="{88755789-5346-4EBF-8F96-E349C7A6353E}" presName="LevelTwoTextNode" presStyleLbl="node4" presStyleIdx="1" presStyleCnt="6" custLinFactY="65759" custLinFactNeighborX="2014" custLinFactNeighborY="100000">
        <dgm:presLayoutVars>
          <dgm:chPref val="3"/>
        </dgm:presLayoutVars>
      </dgm:prSet>
      <dgm:spPr/>
    </dgm:pt>
    <dgm:pt modelId="{623E7A62-F045-4822-87FB-8A177F059278}" type="pres">
      <dgm:prSet presAssocID="{88755789-5346-4EBF-8F96-E349C7A6353E}" presName="level3hierChild" presStyleCnt="0"/>
      <dgm:spPr/>
    </dgm:pt>
    <dgm:pt modelId="{5C66202D-F0ED-45A1-BEF4-44F711EBFD5A}" type="pres">
      <dgm:prSet presAssocID="{BB497E82-B3BA-420E-BC31-BC80F9673359}" presName="conn2-1" presStyleLbl="parChTrans1D4" presStyleIdx="2" presStyleCnt="6"/>
      <dgm:spPr/>
    </dgm:pt>
    <dgm:pt modelId="{F7DD2BE3-3B12-42B9-886B-6B1B9443BCE1}" type="pres">
      <dgm:prSet presAssocID="{BB497E82-B3BA-420E-BC31-BC80F9673359}" presName="connTx" presStyleLbl="parChTrans1D4" presStyleIdx="2" presStyleCnt="6"/>
      <dgm:spPr/>
    </dgm:pt>
    <dgm:pt modelId="{9215C7E8-E967-462C-BF89-BAFB13495BC5}" type="pres">
      <dgm:prSet presAssocID="{FE2539B6-2CF1-41CF-A109-D04C3E7A5E11}" presName="root2" presStyleCnt="0"/>
      <dgm:spPr/>
    </dgm:pt>
    <dgm:pt modelId="{7227D7D7-ACCC-494D-AEAF-08C6A4F8BDED}" type="pres">
      <dgm:prSet presAssocID="{FE2539B6-2CF1-41CF-A109-D04C3E7A5E11}" presName="LevelTwoTextNode" presStyleLbl="node4" presStyleIdx="2" presStyleCnt="6" custScaleY="105798" custLinFactY="-100000" custLinFactNeighborX="1067" custLinFactNeighborY="-119139">
        <dgm:presLayoutVars>
          <dgm:chPref val="3"/>
        </dgm:presLayoutVars>
      </dgm:prSet>
      <dgm:spPr/>
    </dgm:pt>
    <dgm:pt modelId="{A0D998D2-D72E-4A4A-A347-A061D7406319}" type="pres">
      <dgm:prSet presAssocID="{FE2539B6-2CF1-41CF-A109-D04C3E7A5E11}" presName="level3hierChild" presStyleCnt="0"/>
      <dgm:spPr/>
    </dgm:pt>
    <dgm:pt modelId="{2425EC3C-3FFD-4F0E-8C77-295FDDCC569A}" type="pres">
      <dgm:prSet presAssocID="{FD8AF24A-737E-42F6-AFA4-6E91642BB696}" presName="conn2-1" presStyleLbl="parChTrans1D4" presStyleIdx="3" presStyleCnt="6"/>
      <dgm:spPr/>
    </dgm:pt>
    <dgm:pt modelId="{A73C7BE3-EDFF-4779-AC8E-E070BBB62361}" type="pres">
      <dgm:prSet presAssocID="{FD8AF24A-737E-42F6-AFA4-6E91642BB696}" presName="connTx" presStyleLbl="parChTrans1D4" presStyleIdx="3" presStyleCnt="6"/>
      <dgm:spPr/>
    </dgm:pt>
    <dgm:pt modelId="{1DBCD890-7693-414C-AFF6-3406A5C39592}" type="pres">
      <dgm:prSet presAssocID="{C6F06E3D-F671-4929-ABD0-499B21863920}" presName="root2" presStyleCnt="0"/>
      <dgm:spPr/>
    </dgm:pt>
    <dgm:pt modelId="{FD8A53B7-AE51-4EC8-820A-1B80669BBBB1}" type="pres">
      <dgm:prSet presAssocID="{C6F06E3D-F671-4929-ABD0-499B21863920}" presName="LevelTwoTextNode" presStyleLbl="node4" presStyleIdx="3" presStyleCnt="6" custScaleY="49702" custLinFactY="-112572" custLinFactNeighborX="-2703" custLinFactNeighborY="-200000">
        <dgm:presLayoutVars>
          <dgm:chPref val="3"/>
        </dgm:presLayoutVars>
      </dgm:prSet>
      <dgm:spPr/>
    </dgm:pt>
    <dgm:pt modelId="{F861E68B-76F6-4B5C-BD6E-3C49C5BC67C1}" type="pres">
      <dgm:prSet presAssocID="{C6F06E3D-F671-4929-ABD0-499B21863920}" presName="level3hierChild" presStyleCnt="0"/>
      <dgm:spPr/>
    </dgm:pt>
    <dgm:pt modelId="{2B568A1D-7494-49B2-A9D0-8C61F90BDD55}" type="pres">
      <dgm:prSet presAssocID="{A9BD7C48-8090-4239-80DA-F320ABE082A6}" presName="conn2-1" presStyleLbl="parChTrans1D4" presStyleIdx="4" presStyleCnt="6"/>
      <dgm:spPr/>
    </dgm:pt>
    <dgm:pt modelId="{756CA98B-67C4-463A-A76E-37C37FFD2B58}" type="pres">
      <dgm:prSet presAssocID="{A9BD7C48-8090-4239-80DA-F320ABE082A6}" presName="connTx" presStyleLbl="parChTrans1D4" presStyleIdx="4" presStyleCnt="6"/>
      <dgm:spPr/>
    </dgm:pt>
    <dgm:pt modelId="{BBFA065E-83ED-41C5-8BCB-3EA24A038808}" type="pres">
      <dgm:prSet presAssocID="{A99DB216-FD52-475A-B92B-59DE89C70B6F}" presName="root2" presStyleCnt="0"/>
      <dgm:spPr/>
    </dgm:pt>
    <dgm:pt modelId="{6B26C605-7A19-429F-94A6-3D9520FE61C8}" type="pres">
      <dgm:prSet presAssocID="{A99DB216-FD52-475A-B92B-59DE89C70B6F}" presName="LevelTwoTextNode" presStyleLbl="node4" presStyleIdx="4" presStyleCnt="6" custScaleX="121073" custScaleY="56981" custLinFactY="-107098" custLinFactNeighborX="-3564" custLinFactNeighborY="-200000">
        <dgm:presLayoutVars>
          <dgm:chPref val="3"/>
        </dgm:presLayoutVars>
      </dgm:prSet>
      <dgm:spPr/>
    </dgm:pt>
    <dgm:pt modelId="{B85C2B8C-8BF2-40FF-90CB-158408C891D8}" type="pres">
      <dgm:prSet presAssocID="{A99DB216-FD52-475A-B92B-59DE89C70B6F}" presName="level3hierChild" presStyleCnt="0"/>
      <dgm:spPr/>
    </dgm:pt>
    <dgm:pt modelId="{9D35BAB1-0B8F-4382-A2FF-B06EE3BCD1AB}" type="pres">
      <dgm:prSet presAssocID="{7C946B45-D109-4C97-8774-7E8FFF5F03B2}" presName="conn2-1" presStyleLbl="parChTrans1D4" presStyleIdx="5" presStyleCnt="6"/>
      <dgm:spPr/>
    </dgm:pt>
    <dgm:pt modelId="{6C9BF5AE-3D55-4D36-A52E-1C3A099F019B}" type="pres">
      <dgm:prSet presAssocID="{7C946B45-D109-4C97-8774-7E8FFF5F03B2}" presName="connTx" presStyleLbl="parChTrans1D4" presStyleIdx="5" presStyleCnt="6"/>
      <dgm:spPr/>
    </dgm:pt>
    <dgm:pt modelId="{90F043B2-5D84-42E0-A619-D3600B8E03E3}" type="pres">
      <dgm:prSet presAssocID="{02AF2DB3-DD85-4DDC-9085-7185D61905E7}" presName="root2" presStyleCnt="0"/>
      <dgm:spPr/>
    </dgm:pt>
    <dgm:pt modelId="{F0FC2DAC-0121-4852-AEE7-DF4A30A3A9FC}" type="pres">
      <dgm:prSet presAssocID="{02AF2DB3-DD85-4DDC-9085-7185D61905E7}" presName="LevelTwoTextNode" presStyleLbl="node4" presStyleIdx="5" presStyleCnt="6" custScaleX="66409" custScaleY="50634" custLinFactY="-106608" custLinFactNeighborX="-4234" custLinFactNeighborY="-200000">
        <dgm:presLayoutVars>
          <dgm:chPref val="3"/>
        </dgm:presLayoutVars>
      </dgm:prSet>
      <dgm:spPr/>
    </dgm:pt>
    <dgm:pt modelId="{FDC9277D-0FE3-4997-B1E3-83F625D97260}" type="pres">
      <dgm:prSet presAssocID="{02AF2DB3-DD85-4DDC-9085-7185D61905E7}" presName="level3hierChild" presStyleCnt="0"/>
      <dgm:spPr/>
    </dgm:pt>
    <dgm:pt modelId="{A8701854-E09E-41E6-9A38-46A32A813E64}" type="pres">
      <dgm:prSet presAssocID="{25B3E62B-4484-4F29-BEA9-378BC7D67C2C}" presName="conn2-1" presStyleLbl="parChTrans1D2" presStyleIdx="1" presStyleCnt="2"/>
      <dgm:spPr/>
    </dgm:pt>
    <dgm:pt modelId="{00DA0061-0975-4803-8476-18AD398A17A9}" type="pres">
      <dgm:prSet presAssocID="{25B3E62B-4484-4F29-BEA9-378BC7D67C2C}" presName="connTx" presStyleLbl="parChTrans1D2" presStyleIdx="1" presStyleCnt="2"/>
      <dgm:spPr/>
    </dgm:pt>
    <dgm:pt modelId="{4F03A38F-82F2-4CDC-A837-4E08BC369D89}" type="pres">
      <dgm:prSet presAssocID="{FC5F9DA3-81BF-454C-8A7B-9D84B11E32F9}" presName="root2" presStyleCnt="0"/>
      <dgm:spPr/>
    </dgm:pt>
    <dgm:pt modelId="{9876089A-CC46-43FB-819B-4C741F1490EB}" type="pres">
      <dgm:prSet presAssocID="{FC5F9DA3-81BF-454C-8A7B-9D84B11E32F9}" presName="LevelTwoTextNode" presStyleLbl="node2" presStyleIdx="1" presStyleCnt="2" custScaleY="154772" custLinFactNeighborX="-5438" custLinFactNeighborY="17366">
        <dgm:presLayoutVars>
          <dgm:chPref val="3"/>
        </dgm:presLayoutVars>
      </dgm:prSet>
      <dgm:spPr/>
    </dgm:pt>
    <dgm:pt modelId="{6363A7BB-4D34-47F2-B833-9BE52C3FC383}" type="pres">
      <dgm:prSet presAssocID="{FC5F9DA3-81BF-454C-8A7B-9D84B11E32F9}" presName="level3hierChild" presStyleCnt="0"/>
      <dgm:spPr/>
    </dgm:pt>
    <dgm:pt modelId="{5700F6D4-7313-4241-B269-7FCE55736539}" type="pres">
      <dgm:prSet presAssocID="{26C697DD-B4D2-4DD5-B3C7-47726F55BB2C}" presName="conn2-1" presStyleLbl="parChTrans1D3" presStyleIdx="1" presStyleCnt="2"/>
      <dgm:spPr/>
    </dgm:pt>
    <dgm:pt modelId="{6CB20544-CAE0-474F-A0BE-C822730773C0}" type="pres">
      <dgm:prSet presAssocID="{26C697DD-B4D2-4DD5-B3C7-47726F55BB2C}" presName="connTx" presStyleLbl="parChTrans1D3" presStyleIdx="1" presStyleCnt="2"/>
      <dgm:spPr/>
    </dgm:pt>
    <dgm:pt modelId="{32205026-E5C3-47C5-9DB1-904F4B277A5D}" type="pres">
      <dgm:prSet presAssocID="{0FC4DCD0-BF5F-417A-858D-31A0F7D0EA93}" presName="root2" presStyleCnt="0"/>
      <dgm:spPr/>
    </dgm:pt>
    <dgm:pt modelId="{B2806A44-6E2E-4854-B7B1-601D11A12467}" type="pres">
      <dgm:prSet presAssocID="{0FC4DCD0-BF5F-417A-858D-31A0F7D0EA93}" presName="LevelTwoTextNode" presStyleLbl="node3" presStyleIdx="1" presStyleCnt="2" custLinFactNeighborX="-1977" custLinFactNeighborY="18823">
        <dgm:presLayoutVars>
          <dgm:chPref val="3"/>
        </dgm:presLayoutVars>
      </dgm:prSet>
      <dgm:spPr/>
    </dgm:pt>
    <dgm:pt modelId="{C9A3C253-4C2E-4450-8D85-604CB943FA1C}" type="pres">
      <dgm:prSet presAssocID="{0FC4DCD0-BF5F-417A-858D-31A0F7D0EA93}" presName="level3hierChild" presStyleCnt="0"/>
      <dgm:spPr/>
    </dgm:pt>
  </dgm:ptLst>
  <dgm:cxnLst>
    <dgm:cxn modelId="{1BFD3C05-B701-4C64-881D-DEFFC3D5F2AE}" type="presOf" srcId="{26C697DD-B4D2-4DD5-B3C7-47726F55BB2C}" destId="{6CB20544-CAE0-474F-A0BE-C822730773C0}" srcOrd="1" destOrd="0" presId="urn:microsoft.com/office/officeart/2005/8/layout/hierarchy2"/>
    <dgm:cxn modelId="{BF45A908-3FCF-4BAB-ADC5-9AC518855614}" srcId="{BE77D6FD-7224-4712-A5E3-85A1C0968BA7}" destId="{56ACEEDD-FD21-43AF-936E-071DF6F77637}" srcOrd="0" destOrd="0" parTransId="{BCABD410-0C97-4FB7-887E-01BFF42A001A}" sibTransId="{A1640720-334C-4D1D-81C1-009E0A18FEFA}"/>
    <dgm:cxn modelId="{BB411F10-5386-4977-B157-F62B4130AE5B}" srcId="{0484D56F-4A05-4065-9B41-6B5521A8549A}" destId="{FE2539B6-2CF1-41CF-A109-D04C3E7A5E11}" srcOrd="2" destOrd="0" parTransId="{BB497E82-B3BA-420E-BC31-BC80F9673359}" sibTransId="{BE6A708B-15EE-40D8-8672-0A72AC842717}"/>
    <dgm:cxn modelId="{AE811511-E5D7-4D71-B0EA-685EE867C9A7}" srcId="{A99DB216-FD52-475A-B92B-59DE89C70B6F}" destId="{02AF2DB3-DD85-4DDC-9085-7185D61905E7}" srcOrd="0" destOrd="0" parTransId="{7C946B45-D109-4C97-8774-7E8FFF5F03B2}" sibTransId="{0F1A34FE-B3F2-46AD-9A97-D0FBAFB7E9FA}"/>
    <dgm:cxn modelId="{F338481C-DEA1-4440-A960-2552E44375CE}" srcId="{2B533219-BD64-4655-A287-B2A77124B428}" destId="{0484D56F-4A05-4065-9B41-6B5521A8549A}" srcOrd="0" destOrd="0" parTransId="{AA286D77-AE38-4FA0-B4B0-40089C2E6699}" sibTransId="{13CCD5B2-D361-4234-8753-52391B1D3254}"/>
    <dgm:cxn modelId="{BDF6F720-B65D-468A-BAD5-8E520E4D63B1}" srcId="{0484D56F-4A05-4065-9B41-6B5521A8549A}" destId="{88755789-5346-4EBF-8F96-E349C7A6353E}" srcOrd="1" destOrd="0" parTransId="{C5A48377-7BA5-40F6-9FBE-A0C537037ADB}" sibTransId="{BC3783BF-0A05-4007-8160-31E0183A7D54}"/>
    <dgm:cxn modelId="{1F136E23-59D5-40F4-AB5A-8B433A8AC388}" type="presOf" srcId="{A9BD7C48-8090-4239-80DA-F320ABE082A6}" destId="{2B568A1D-7494-49B2-A9D0-8C61F90BDD55}" srcOrd="0" destOrd="0" presId="urn:microsoft.com/office/officeart/2005/8/layout/hierarchy2"/>
    <dgm:cxn modelId="{F68E3025-68F7-40A6-B1DE-7DD2A541FA28}" type="presOf" srcId="{7C946B45-D109-4C97-8774-7E8FFF5F03B2}" destId="{6C9BF5AE-3D55-4D36-A52E-1C3A099F019B}" srcOrd="1" destOrd="0" presId="urn:microsoft.com/office/officeart/2005/8/layout/hierarchy2"/>
    <dgm:cxn modelId="{335EA326-FD0F-47C6-A1B5-A66203E0E778}" type="presOf" srcId="{56ACEEDD-FD21-43AF-936E-071DF6F77637}" destId="{9AF3BFF1-C458-4570-96AB-0F0A3B64AA9A}" srcOrd="0" destOrd="0" presId="urn:microsoft.com/office/officeart/2005/8/layout/hierarchy2"/>
    <dgm:cxn modelId="{C8D92A28-3F23-4BD4-9D15-A42451B548FC}" type="presOf" srcId="{88755789-5346-4EBF-8F96-E349C7A6353E}" destId="{1C2B67B6-BEC5-49C6-B257-FD55C62BB6F3}" srcOrd="0" destOrd="0" presId="urn:microsoft.com/office/officeart/2005/8/layout/hierarchy2"/>
    <dgm:cxn modelId="{F5DA4D2B-B16A-410B-B570-32CD72BE9524}" type="presOf" srcId="{AA286D77-AE38-4FA0-B4B0-40089C2E6699}" destId="{16AB8EE3-27CB-41CB-A4DC-E20243618FE8}" srcOrd="0" destOrd="0" presId="urn:microsoft.com/office/officeart/2005/8/layout/hierarchy2"/>
    <dgm:cxn modelId="{0DD1B430-52B7-4552-8233-2B00838A8819}" type="presOf" srcId="{7C946B45-D109-4C97-8774-7E8FFF5F03B2}" destId="{9D35BAB1-0B8F-4382-A2FF-B06EE3BCD1AB}" srcOrd="0" destOrd="0" presId="urn:microsoft.com/office/officeart/2005/8/layout/hierarchy2"/>
    <dgm:cxn modelId="{BF76873F-69E7-4508-957B-8F8A4318E557}" type="presOf" srcId="{9E2035BF-199F-44CE-AA04-F1BF0089A4E4}" destId="{A8A7467A-B878-43C7-9910-ED65331BDE5E}" srcOrd="0" destOrd="0" presId="urn:microsoft.com/office/officeart/2005/8/layout/hierarchy2"/>
    <dgm:cxn modelId="{6F362962-21B0-434E-BC50-73087FA0C9A6}" type="presOf" srcId="{A99DB216-FD52-475A-B92B-59DE89C70B6F}" destId="{6B26C605-7A19-429F-94A6-3D9520FE61C8}" srcOrd="0" destOrd="0" presId="urn:microsoft.com/office/officeart/2005/8/layout/hierarchy2"/>
    <dgm:cxn modelId="{446C0143-342E-45B0-B96C-13645948B1E4}" type="presOf" srcId="{F57C9DE7-EAAF-414A-B3C1-92CDE6CFDB36}" destId="{EC3A7C6F-A28C-404D-AA1C-27179700263C}" srcOrd="0" destOrd="0" presId="urn:microsoft.com/office/officeart/2005/8/layout/hierarchy2"/>
    <dgm:cxn modelId="{BD8E7665-F09A-4488-964F-05AE3F8EB140}" srcId="{FC5F9DA3-81BF-454C-8A7B-9D84B11E32F9}" destId="{0FC4DCD0-BF5F-417A-858D-31A0F7D0EA93}" srcOrd="0" destOrd="0" parTransId="{26C697DD-B4D2-4DD5-B3C7-47726F55BB2C}" sibTransId="{0F160B26-35DD-4E7D-B353-077F39F2E00F}"/>
    <dgm:cxn modelId="{C94AC96D-F19A-4360-8925-38754B97729A}" type="presOf" srcId="{BB497E82-B3BA-420E-BC31-BC80F9673359}" destId="{5C66202D-F0ED-45A1-BEF4-44F711EBFD5A}" srcOrd="0" destOrd="0" presId="urn:microsoft.com/office/officeart/2005/8/layout/hierarchy2"/>
    <dgm:cxn modelId="{EB3C5B6F-0FA6-4D44-AB61-9AF00BED12CB}" srcId="{FE2539B6-2CF1-41CF-A109-D04C3E7A5E11}" destId="{A99DB216-FD52-475A-B92B-59DE89C70B6F}" srcOrd="1" destOrd="0" parTransId="{A9BD7C48-8090-4239-80DA-F320ABE082A6}" sibTransId="{B995F2B4-0CB0-47E4-A7EE-CC46207891A0}"/>
    <dgm:cxn modelId="{022F4870-6769-4C7A-B7EC-FFA5C59DABAE}" type="presOf" srcId="{58873D09-053E-4D22-BA00-F0FA88996C59}" destId="{F89D1F14-E1B6-4D92-A0D2-D90D0C1A7E04}" srcOrd="1" destOrd="0" presId="urn:microsoft.com/office/officeart/2005/8/layout/hierarchy2"/>
    <dgm:cxn modelId="{4D123451-5795-4381-8C69-184923F49E55}" type="presOf" srcId="{BE77D6FD-7224-4712-A5E3-85A1C0968BA7}" destId="{FD4AE047-14C4-4EA4-96F5-116C1B65A234}" srcOrd="0" destOrd="0" presId="urn:microsoft.com/office/officeart/2005/8/layout/hierarchy2"/>
    <dgm:cxn modelId="{8AEE8179-B2D4-4114-B9F0-3A0AD2DF1E2C}" type="presOf" srcId="{C5A48377-7BA5-40F6-9FBE-A0C537037ADB}" destId="{1203F567-59CE-4B6B-B65B-C9A6C076218C}" srcOrd="1" destOrd="0" presId="urn:microsoft.com/office/officeart/2005/8/layout/hierarchy2"/>
    <dgm:cxn modelId="{28194E5A-79E4-4C10-89BD-14A28820368D}" srcId="{FE2539B6-2CF1-41CF-A109-D04C3E7A5E11}" destId="{C6F06E3D-F671-4929-ABD0-499B21863920}" srcOrd="0" destOrd="0" parTransId="{FD8AF24A-737E-42F6-AFA4-6E91642BB696}" sibTransId="{EF1E0B64-28C2-44D9-8672-4015B63CB1B9}"/>
    <dgm:cxn modelId="{2CC8CF7B-76E4-48C1-8BA5-70F9FB6E455F}" srcId="{0484D56F-4A05-4065-9B41-6B5521A8549A}" destId="{F57C9DE7-EAAF-414A-B3C1-92CDE6CFDB36}" srcOrd="0" destOrd="0" parTransId="{58873D09-053E-4D22-BA00-F0FA88996C59}" sibTransId="{CF140FF1-163F-4B86-A905-983454CF2A3E}"/>
    <dgm:cxn modelId="{B8BD8A7D-B2A2-44EB-90C0-6D5ACB248E1D}" type="presOf" srcId="{58873D09-053E-4D22-BA00-F0FA88996C59}" destId="{37093E23-7B87-40F8-9D02-4AAF43349BD5}" srcOrd="0" destOrd="0" presId="urn:microsoft.com/office/officeart/2005/8/layout/hierarchy2"/>
    <dgm:cxn modelId="{48284C7E-78CC-4079-95D1-E0FB55BEF93A}" type="presOf" srcId="{AA286D77-AE38-4FA0-B4B0-40089C2E6699}" destId="{4C50519E-07C4-43F5-9E53-EE9154C260A5}" srcOrd="1" destOrd="0" presId="urn:microsoft.com/office/officeart/2005/8/layout/hierarchy2"/>
    <dgm:cxn modelId="{1F626884-D706-4887-9F1B-0D6352956448}" type="presOf" srcId="{0484D56F-4A05-4065-9B41-6B5521A8549A}" destId="{6AA1B8ED-7115-45B4-9568-C15F50E287D5}" srcOrd="0" destOrd="0" presId="urn:microsoft.com/office/officeart/2005/8/layout/hierarchy2"/>
    <dgm:cxn modelId="{C6EAE587-69EF-484D-AA79-9554E9C6F3F9}" srcId="{56ACEEDD-FD21-43AF-936E-071DF6F77637}" destId="{2B533219-BD64-4655-A287-B2A77124B428}" srcOrd="0" destOrd="0" parTransId="{9E2035BF-199F-44CE-AA04-F1BF0089A4E4}" sibTransId="{569729B2-DC60-437B-8E45-59C308240C83}"/>
    <dgm:cxn modelId="{B048E787-6DDE-4601-B56A-AF2ACA7BB4F2}" type="presOf" srcId="{0FC4DCD0-BF5F-417A-858D-31A0F7D0EA93}" destId="{B2806A44-6E2E-4854-B7B1-601D11A12467}" srcOrd="0" destOrd="0" presId="urn:microsoft.com/office/officeart/2005/8/layout/hierarchy2"/>
    <dgm:cxn modelId="{4E9DFF92-2262-4833-A241-71C2CA3E9123}" type="presOf" srcId="{A9BD7C48-8090-4239-80DA-F320ABE082A6}" destId="{756CA98B-67C4-463A-A76E-37C37FFD2B58}" srcOrd="1" destOrd="0" presId="urn:microsoft.com/office/officeart/2005/8/layout/hierarchy2"/>
    <dgm:cxn modelId="{A579579D-1072-4758-819F-38863B22BDC4}" type="presOf" srcId="{FD8AF24A-737E-42F6-AFA4-6E91642BB696}" destId="{2425EC3C-3FFD-4F0E-8C77-295FDDCC569A}" srcOrd="0" destOrd="0" presId="urn:microsoft.com/office/officeart/2005/8/layout/hierarchy2"/>
    <dgm:cxn modelId="{5BCEBFA6-ABE8-4698-BFC8-662A6ABDFF7E}" type="presOf" srcId="{FC5F9DA3-81BF-454C-8A7B-9D84B11E32F9}" destId="{9876089A-CC46-43FB-819B-4C741F1490EB}" srcOrd="0" destOrd="0" presId="urn:microsoft.com/office/officeart/2005/8/layout/hierarchy2"/>
    <dgm:cxn modelId="{C74578B4-5EF0-4959-A9C7-6EA568AD86D1}" type="presOf" srcId="{FE2539B6-2CF1-41CF-A109-D04C3E7A5E11}" destId="{7227D7D7-ACCC-494D-AEAF-08C6A4F8BDED}" srcOrd="0" destOrd="0" presId="urn:microsoft.com/office/officeart/2005/8/layout/hierarchy2"/>
    <dgm:cxn modelId="{6979ECC2-71BB-4C43-8943-130E689DCDAC}" type="presOf" srcId="{2B533219-BD64-4655-A287-B2A77124B428}" destId="{3EC5E700-3B54-4852-A268-DBBBEBB32B0F}" srcOrd="0" destOrd="0" presId="urn:microsoft.com/office/officeart/2005/8/layout/hierarchy2"/>
    <dgm:cxn modelId="{428223C3-4FA1-4E21-9273-E53662381527}" type="presOf" srcId="{25B3E62B-4484-4F29-BEA9-378BC7D67C2C}" destId="{00DA0061-0975-4803-8476-18AD398A17A9}" srcOrd="1" destOrd="0" presId="urn:microsoft.com/office/officeart/2005/8/layout/hierarchy2"/>
    <dgm:cxn modelId="{54CDB5CF-8FB3-47AE-8628-0DD8D63FC4BB}" type="presOf" srcId="{9E2035BF-199F-44CE-AA04-F1BF0089A4E4}" destId="{A8A7E463-52AB-4E88-835D-12DAD3CBB665}" srcOrd="1" destOrd="0" presId="urn:microsoft.com/office/officeart/2005/8/layout/hierarchy2"/>
    <dgm:cxn modelId="{E8CC61D0-787E-4F0C-90F3-706CE6D20B52}" type="presOf" srcId="{FD8AF24A-737E-42F6-AFA4-6E91642BB696}" destId="{A73C7BE3-EDFF-4779-AC8E-E070BBB62361}" srcOrd="1" destOrd="0" presId="urn:microsoft.com/office/officeart/2005/8/layout/hierarchy2"/>
    <dgm:cxn modelId="{53F2BDE3-1458-4ABD-8069-AA63FB49D440}" type="presOf" srcId="{BB497E82-B3BA-420E-BC31-BC80F9673359}" destId="{F7DD2BE3-3B12-42B9-886B-6B1B9443BCE1}" srcOrd="1" destOrd="0" presId="urn:microsoft.com/office/officeart/2005/8/layout/hierarchy2"/>
    <dgm:cxn modelId="{681739E9-3E99-4FED-B7D9-2F129728D6EA}" type="presOf" srcId="{26C697DD-B4D2-4DD5-B3C7-47726F55BB2C}" destId="{5700F6D4-7313-4241-B269-7FCE55736539}" srcOrd="0" destOrd="0" presId="urn:microsoft.com/office/officeart/2005/8/layout/hierarchy2"/>
    <dgm:cxn modelId="{8C9516EE-B387-404A-BB34-537F0F68140A}" type="presOf" srcId="{25B3E62B-4484-4F29-BEA9-378BC7D67C2C}" destId="{A8701854-E09E-41E6-9A38-46A32A813E64}" srcOrd="0" destOrd="0" presId="urn:microsoft.com/office/officeart/2005/8/layout/hierarchy2"/>
    <dgm:cxn modelId="{951530F0-FD71-4960-B5E2-16C59195B9F1}" type="presOf" srcId="{C5A48377-7BA5-40F6-9FBE-A0C537037ADB}" destId="{9517B3D7-4888-4E6B-BB6C-F47C71E5D3C9}" srcOrd="0" destOrd="0" presId="urn:microsoft.com/office/officeart/2005/8/layout/hierarchy2"/>
    <dgm:cxn modelId="{3E1773F1-02D9-4749-932B-7C0EA49E1DA5}" type="presOf" srcId="{C6F06E3D-F671-4929-ABD0-499B21863920}" destId="{FD8A53B7-AE51-4EC8-820A-1B80669BBBB1}" srcOrd="0" destOrd="0" presId="urn:microsoft.com/office/officeart/2005/8/layout/hierarchy2"/>
    <dgm:cxn modelId="{BF5607FB-5B2F-44BC-8723-E7A5517ECEB6}" srcId="{56ACEEDD-FD21-43AF-936E-071DF6F77637}" destId="{FC5F9DA3-81BF-454C-8A7B-9D84B11E32F9}" srcOrd="1" destOrd="0" parTransId="{25B3E62B-4484-4F29-BEA9-378BC7D67C2C}" sibTransId="{413D8B00-C46A-42E6-824C-986FADA02B36}"/>
    <dgm:cxn modelId="{906F05FF-5792-46F6-B7D5-B9C4C82796B0}" type="presOf" srcId="{02AF2DB3-DD85-4DDC-9085-7185D61905E7}" destId="{F0FC2DAC-0121-4852-AEE7-DF4A30A3A9FC}" srcOrd="0" destOrd="0" presId="urn:microsoft.com/office/officeart/2005/8/layout/hierarchy2"/>
    <dgm:cxn modelId="{B929F299-8071-4C0A-B18E-056E63AEB17E}" type="presParOf" srcId="{FD4AE047-14C4-4EA4-96F5-116C1B65A234}" destId="{3700498E-7303-429F-9C0E-6A449C315E74}" srcOrd="0" destOrd="0" presId="urn:microsoft.com/office/officeart/2005/8/layout/hierarchy2"/>
    <dgm:cxn modelId="{092EF251-FE9C-44F3-8E5D-C60238395259}" type="presParOf" srcId="{3700498E-7303-429F-9C0E-6A449C315E74}" destId="{9AF3BFF1-C458-4570-96AB-0F0A3B64AA9A}" srcOrd="0" destOrd="0" presId="urn:microsoft.com/office/officeart/2005/8/layout/hierarchy2"/>
    <dgm:cxn modelId="{037D1F92-8F64-4B91-A66F-F95F1E5F406B}" type="presParOf" srcId="{3700498E-7303-429F-9C0E-6A449C315E74}" destId="{213AC540-15BB-41C5-9F5C-10527E7CC840}" srcOrd="1" destOrd="0" presId="urn:microsoft.com/office/officeart/2005/8/layout/hierarchy2"/>
    <dgm:cxn modelId="{CA6A162F-3EF3-4E7F-A785-349AB12940F0}" type="presParOf" srcId="{213AC540-15BB-41C5-9F5C-10527E7CC840}" destId="{A8A7467A-B878-43C7-9910-ED65331BDE5E}" srcOrd="0" destOrd="0" presId="urn:microsoft.com/office/officeart/2005/8/layout/hierarchy2"/>
    <dgm:cxn modelId="{FFFE660D-D5AF-4916-B993-B09F968FE0B2}" type="presParOf" srcId="{A8A7467A-B878-43C7-9910-ED65331BDE5E}" destId="{A8A7E463-52AB-4E88-835D-12DAD3CBB665}" srcOrd="0" destOrd="0" presId="urn:microsoft.com/office/officeart/2005/8/layout/hierarchy2"/>
    <dgm:cxn modelId="{536EE48A-6169-4064-9897-E008A7112BCD}" type="presParOf" srcId="{213AC540-15BB-41C5-9F5C-10527E7CC840}" destId="{76E13E83-A6E2-43DA-A108-B43F58D2064D}" srcOrd="1" destOrd="0" presId="urn:microsoft.com/office/officeart/2005/8/layout/hierarchy2"/>
    <dgm:cxn modelId="{C4665ABF-B870-4F14-9920-7895121145BB}" type="presParOf" srcId="{76E13E83-A6E2-43DA-A108-B43F58D2064D}" destId="{3EC5E700-3B54-4852-A268-DBBBEBB32B0F}" srcOrd="0" destOrd="0" presId="urn:microsoft.com/office/officeart/2005/8/layout/hierarchy2"/>
    <dgm:cxn modelId="{D1F08B26-502F-4059-8310-AD31409D9B02}" type="presParOf" srcId="{76E13E83-A6E2-43DA-A108-B43F58D2064D}" destId="{28D429FE-76BF-46C2-A2FF-977A48A232DD}" srcOrd="1" destOrd="0" presId="urn:microsoft.com/office/officeart/2005/8/layout/hierarchy2"/>
    <dgm:cxn modelId="{77F82846-9D9A-433B-AA7F-D9813A42B315}" type="presParOf" srcId="{28D429FE-76BF-46C2-A2FF-977A48A232DD}" destId="{16AB8EE3-27CB-41CB-A4DC-E20243618FE8}" srcOrd="0" destOrd="0" presId="urn:microsoft.com/office/officeart/2005/8/layout/hierarchy2"/>
    <dgm:cxn modelId="{203780D6-981B-4D74-8C72-8D6BFA9B07CA}" type="presParOf" srcId="{16AB8EE3-27CB-41CB-A4DC-E20243618FE8}" destId="{4C50519E-07C4-43F5-9E53-EE9154C260A5}" srcOrd="0" destOrd="0" presId="urn:microsoft.com/office/officeart/2005/8/layout/hierarchy2"/>
    <dgm:cxn modelId="{D5F9F4F1-6BC3-429C-B0C9-3365C914C43D}" type="presParOf" srcId="{28D429FE-76BF-46C2-A2FF-977A48A232DD}" destId="{8A7805A0-FD53-4B3A-AEC9-DD8EC6E3B3C6}" srcOrd="1" destOrd="0" presId="urn:microsoft.com/office/officeart/2005/8/layout/hierarchy2"/>
    <dgm:cxn modelId="{BF88CC29-DFD3-4B83-9F88-057493762239}" type="presParOf" srcId="{8A7805A0-FD53-4B3A-AEC9-DD8EC6E3B3C6}" destId="{6AA1B8ED-7115-45B4-9568-C15F50E287D5}" srcOrd="0" destOrd="0" presId="urn:microsoft.com/office/officeart/2005/8/layout/hierarchy2"/>
    <dgm:cxn modelId="{BC83EA1E-D6D6-42DE-896B-CB226CB48DF6}" type="presParOf" srcId="{8A7805A0-FD53-4B3A-AEC9-DD8EC6E3B3C6}" destId="{20A6D450-820D-41E7-85ED-5A301C1E9695}" srcOrd="1" destOrd="0" presId="urn:microsoft.com/office/officeart/2005/8/layout/hierarchy2"/>
    <dgm:cxn modelId="{6FA4B68F-3030-423C-8D17-408A9B639AEC}" type="presParOf" srcId="{20A6D450-820D-41E7-85ED-5A301C1E9695}" destId="{37093E23-7B87-40F8-9D02-4AAF43349BD5}" srcOrd="0" destOrd="0" presId="urn:microsoft.com/office/officeart/2005/8/layout/hierarchy2"/>
    <dgm:cxn modelId="{B9107DD1-CA71-4722-BBC7-3B711933BFF6}" type="presParOf" srcId="{37093E23-7B87-40F8-9D02-4AAF43349BD5}" destId="{F89D1F14-E1B6-4D92-A0D2-D90D0C1A7E04}" srcOrd="0" destOrd="0" presId="urn:microsoft.com/office/officeart/2005/8/layout/hierarchy2"/>
    <dgm:cxn modelId="{CE161EC5-F6E8-4DB7-AF57-D09DA9772132}" type="presParOf" srcId="{20A6D450-820D-41E7-85ED-5A301C1E9695}" destId="{BAA7D50E-EE83-40C3-983C-8F70D2B713EA}" srcOrd="1" destOrd="0" presId="urn:microsoft.com/office/officeart/2005/8/layout/hierarchy2"/>
    <dgm:cxn modelId="{EF7FB9CF-14BF-41F8-ADCF-758CE12DD508}" type="presParOf" srcId="{BAA7D50E-EE83-40C3-983C-8F70D2B713EA}" destId="{EC3A7C6F-A28C-404D-AA1C-27179700263C}" srcOrd="0" destOrd="0" presId="urn:microsoft.com/office/officeart/2005/8/layout/hierarchy2"/>
    <dgm:cxn modelId="{4FF88D13-6114-44D3-ACF9-43605D69DAB3}" type="presParOf" srcId="{BAA7D50E-EE83-40C3-983C-8F70D2B713EA}" destId="{17F1035B-A68D-42BF-BEF5-CE202EB47C36}" srcOrd="1" destOrd="0" presId="urn:microsoft.com/office/officeart/2005/8/layout/hierarchy2"/>
    <dgm:cxn modelId="{1801CFDB-51F0-4F04-98AF-E202940214A0}" type="presParOf" srcId="{20A6D450-820D-41E7-85ED-5A301C1E9695}" destId="{9517B3D7-4888-4E6B-BB6C-F47C71E5D3C9}" srcOrd="2" destOrd="0" presId="urn:microsoft.com/office/officeart/2005/8/layout/hierarchy2"/>
    <dgm:cxn modelId="{392C96EA-95E2-46F4-9F1C-3901A7C525BC}" type="presParOf" srcId="{9517B3D7-4888-4E6B-BB6C-F47C71E5D3C9}" destId="{1203F567-59CE-4B6B-B65B-C9A6C076218C}" srcOrd="0" destOrd="0" presId="urn:microsoft.com/office/officeart/2005/8/layout/hierarchy2"/>
    <dgm:cxn modelId="{0F0C1D46-1DC6-4806-BAC7-0BE67DB4AC00}" type="presParOf" srcId="{20A6D450-820D-41E7-85ED-5A301C1E9695}" destId="{7203B49E-D188-4D67-B0E2-F8E9769E8161}" srcOrd="3" destOrd="0" presId="urn:microsoft.com/office/officeart/2005/8/layout/hierarchy2"/>
    <dgm:cxn modelId="{0BF1314E-8A7D-4BED-8034-8256A8317F13}" type="presParOf" srcId="{7203B49E-D188-4D67-B0E2-F8E9769E8161}" destId="{1C2B67B6-BEC5-49C6-B257-FD55C62BB6F3}" srcOrd="0" destOrd="0" presId="urn:microsoft.com/office/officeart/2005/8/layout/hierarchy2"/>
    <dgm:cxn modelId="{AB58269A-1940-4E74-8B77-26E9F0BD2A2F}" type="presParOf" srcId="{7203B49E-D188-4D67-B0E2-F8E9769E8161}" destId="{623E7A62-F045-4822-87FB-8A177F059278}" srcOrd="1" destOrd="0" presId="urn:microsoft.com/office/officeart/2005/8/layout/hierarchy2"/>
    <dgm:cxn modelId="{429726F2-D089-45A6-BF14-AC782161E0D6}" type="presParOf" srcId="{20A6D450-820D-41E7-85ED-5A301C1E9695}" destId="{5C66202D-F0ED-45A1-BEF4-44F711EBFD5A}" srcOrd="4" destOrd="0" presId="urn:microsoft.com/office/officeart/2005/8/layout/hierarchy2"/>
    <dgm:cxn modelId="{48C99F42-EA68-465D-808C-BA46F8CA2365}" type="presParOf" srcId="{5C66202D-F0ED-45A1-BEF4-44F711EBFD5A}" destId="{F7DD2BE3-3B12-42B9-886B-6B1B9443BCE1}" srcOrd="0" destOrd="0" presId="urn:microsoft.com/office/officeart/2005/8/layout/hierarchy2"/>
    <dgm:cxn modelId="{3C37E1E9-F33C-4D88-9A91-1B590AD83CBF}" type="presParOf" srcId="{20A6D450-820D-41E7-85ED-5A301C1E9695}" destId="{9215C7E8-E967-462C-BF89-BAFB13495BC5}" srcOrd="5" destOrd="0" presId="urn:microsoft.com/office/officeart/2005/8/layout/hierarchy2"/>
    <dgm:cxn modelId="{C6F2A1A5-72D0-4A24-842F-D28BA023A88C}" type="presParOf" srcId="{9215C7E8-E967-462C-BF89-BAFB13495BC5}" destId="{7227D7D7-ACCC-494D-AEAF-08C6A4F8BDED}" srcOrd="0" destOrd="0" presId="urn:microsoft.com/office/officeart/2005/8/layout/hierarchy2"/>
    <dgm:cxn modelId="{EA837ED8-B95D-4479-89C5-149D70116B01}" type="presParOf" srcId="{9215C7E8-E967-462C-BF89-BAFB13495BC5}" destId="{A0D998D2-D72E-4A4A-A347-A061D7406319}" srcOrd="1" destOrd="0" presId="urn:microsoft.com/office/officeart/2005/8/layout/hierarchy2"/>
    <dgm:cxn modelId="{DB0D8DC8-7181-4E00-91F8-98D06FF79AC5}" type="presParOf" srcId="{A0D998D2-D72E-4A4A-A347-A061D7406319}" destId="{2425EC3C-3FFD-4F0E-8C77-295FDDCC569A}" srcOrd="0" destOrd="0" presId="urn:microsoft.com/office/officeart/2005/8/layout/hierarchy2"/>
    <dgm:cxn modelId="{89103FF4-CA6A-4455-B9EC-70B6E3E76E59}" type="presParOf" srcId="{2425EC3C-3FFD-4F0E-8C77-295FDDCC569A}" destId="{A73C7BE3-EDFF-4779-AC8E-E070BBB62361}" srcOrd="0" destOrd="0" presId="urn:microsoft.com/office/officeart/2005/8/layout/hierarchy2"/>
    <dgm:cxn modelId="{F5C769E7-50A6-48E9-BDAE-21C7CEA0AA6C}" type="presParOf" srcId="{A0D998D2-D72E-4A4A-A347-A061D7406319}" destId="{1DBCD890-7693-414C-AFF6-3406A5C39592}" srcOrd="1" destOrd="0" presId="urn:microsoft.com/office/officeart/2005/8/layout/hierarchy2"/>
    <dgm:cxn modelId="{B0BC9900-5BAC-4634-8B59-2AACBF790A5A}" type="presParOf" srcId="{1DBCD890-7693-414C-AFF6-3406A5C39592}" destId="{FD8A53B7-AE51-4EC8-820A-1B80669BBBB1}" srcOrd="0" destOrd="0" presId="urn:microsoft.com/office/officeart/2005/8/layout/hierarchy2"/>
    <dgm:cxn modelId="{F3598E1E-186A-4B73-A7F1-4155BAEB094C}" type="presParOf" srcId="{1DBCD890-7693-414C-AFF6-3406A5C39592}" destId="{F861E68B-76F6-4B5C-BD6E-3C49C5BC67C1}" srcOrd="1" destOrd="0" presId="urn:microsoft.com/office/officeart/2005/8/layout/hierarchy2"/>
    <dgm:cxn modelId="{53548C5C-5021-4001-86A2-52F4633A2E52}" type="presParOf" srcId="{A0D998D2-D72E-4A4A-A347-A061D7406319}" destId="{2B568A1D-7494-49B2-A9D0-8C61F90BDD55}" srcOrd="2" destOrd="0" presId="urn:microsoft.com/office/officeart/2005/8/layout/hierarchy2"/>
    <dgm:cxn modelId="{FD99F7E2-467D-4B0F-BC51-05CCEFEB02D0}" type="presParOf" srcId="{2B568A1D-7494-49B2-A9D0-8C61F90BDD55}" destId="{756CA98B-67C4-463A-A76E-37C37FFD2B58}" srcOrd="0" destOrd="0" presId="urn:microsoft.com/office/officeart/2005/8/layout/hierarchy2"/>
    <dgm:cxn modelId="{5B5EC23D-854F-4FD2-822E-2C2C062149E0}" type="presParOf" srcId="{A0D998D2-D72E-4A4A-A347-A061D7406319}" destId="{BBFA065E-83ED-41C5-8BCB-3EA24A038808}" srcOrd="3" destOrd="0" presId="urn:microsoft.com/office/officeart/2005/8/layout/hierarchy2"/>
    <dgm:cxn modelId="{37BC7BCB-0D79-4712-B331-E42A6C2AF68A}" type="presParOf" srcId="{BBFA065E-83ED-41C5-8BCB-3EA24A038808}" destId="{6B26C605-7A19-429F-94A6-3D9520FE61C8}" srcOrd="0" destOrd="0" presId="urn:microsoft.com/office/officeart/2005/8/layout/hierarchy2"/>
    <dgm:cxn modelId="{CADC7BD9-B112-4DCE-AE33-479210F1FDE6}" type="presParOf" srcId="{BBFA065E-83ED-41C5-8BCB-3EA24A038808}" destId="{B85C2B8C-8BF2-40FF-90CB-158408C891D8}" srcOrd="1" destOrd="0" presId="urn:microsoft.com/office/officeart/2005/8/layout/hierarchy2"/>
    <dgm:cxn modelId="{C1939E45-368D-48C2-8B55-AE2AC179E246}" type="presParOf" srcId="{B85C2B8C-8BF2-40FF-90CB-158408C891D8}" destId="{9D35BAB1-0B8F-4382-A2FF-B06EE3BCD1AB}" srcOrd="0" destOrd="0" presId="urn:microsoft.com/office/officeart/2005/8/layout/hierarchy2"/>
    <dgm:cxn modelId="{7CAC177B-EB22-401C-8BB3-64C85F4A73CA}" type="presParOf" srcId="{9D35BAB1-0B8F-4382-A2FF-B06EE3BCD1AB}" destId="{6C9BF5AE-3D55-4D36-A52E-1C3A099F019B}" srcOrd="0" destOrd="0" presId="urn:microsoft.com/office/officeart/2005/8/layout/hierarchy2"/>
    <dgm:cxn modelId="{33F3FB4E-DCFA-494D-8AAB-7142F154B965}" type="presParOf" srcId="{B85C2B8C-8BF2-40FF-90CB-158408C891D8}" destId="{90F043B2-5D84-42E0-A619-D3600B8E03E3}" srcOrd="1" destOrd="0" presId="urn:microsoft.com/office/officeart/2005/8/layout/hierarchy2"/>
    <dgm:cxn modelId="{38246FE7-9DC3-4A7E-9E37-3EA07A385C91}" type="presParOf" srcId="{90F043B2-5D84-42E0-A619-D3600B8E03E3}" destId="{F0FC2DAC-0121-4852-AEE7-DF4A30A3A9FC}" srcOrd="0" destOrd="0" presId="urn:microsoft.com/office/officeart/2005/8/layout/hierarchy2"/>
    <dgm:cxn modelId="{3B9834EB-8824-4D59-8FFA-36529AEA4BFA}" type="presParOf" srcId="{90F043B2-5D84-42E0-A619-D3600B8E03E3}" destId="{FDC9277D-0FE3-4997-B1E3-83F625D97260}" srcOrd="1" destOrd="0" presId="urn:microsoft.com/office/officeart/2005/8/layout/hierarchy2"/>
    <dgm:cxn modelId="{E157C45C-CDC3-453D-8883-FB21BCE5996B}" type="presParOf" srcId="{213AC540-15BB-41C5-9F5C-10527E7CC840}" destId="{A8701854-E09E-41E6-9A38-46A32A813E64}" srcOrd="2" destOrd="0" presId="urn:microsoft.com/office/officeart/2005/8/layout/hierarchy2"/>
    <dgm:cxn modelId="{55AD1BF8-E06C-4F81-BDFE-EB6DAC415458}" type="presParOf" srcId="{A8701854-E09E-41E6-9A38-46A32A813E64}" destId="{00DA0061-0975-4803-8476-18AD398A17A9}" srcOrd="0" destOrd="0" presId="urn:microsoft.com/office/officeart/2005/8/layout/hierarchy2"/>
    <dgm:cxn modelId="{3BCAF55F-586E-4AE5-849A-B59943AE57E3}" type="presParOf" srcId="{213AC540-15BB-41C5-9F5C-10527E7CC840}" destId="{4F03A38F-82F2-4CDC-A837-4E08BC369D89}" srcOrd="3" destOrd="0" presId="urn:microsoft.com/office/officeart/2005/8/layout/hierarchy2"/>
    <dgm:cxn modelId="{82DBBCA9-ACCF-43CC-A71D-F856092188D4}" type="presParOf" srcId="{4F03A38F-82F2-4CDC-A837-4E08BC369D89}" destId="{9876089A-CC46-43FB-819B-4C741F1490EB}" srcOrd="0" destOrd="0" presId="urn:microsoft.com/office/officeart/2005/8/layout/hierarchy2"/>
    <dgm:cxn modelId="{5AE38917-8518-4637-BAB4-43FEE2B1E60B}" type="presParOf" srcId="{4F03A38F-82F2-4CDC-A837-4E08BC369D89}" destId="{6363A7BB-4D34-47F2-B833-9BE52C3FC383}" srcOrd="1" destOrd="0" presId="urn:microsoft.com/office/officeart/2005/8/layout/hierarchy2"/>
    <dgm:cxn modelId="{17E9F5A2-2B02-499A-984A-9ACE370FE9D4}" type="presParOf" srcId="{6363A7BB-4D34-47F2-B833-9BE52C3FC383}" destId="{5700F6D4-7313-4241-B269-7FCE55736539}" srcOrd="0" destOrd="0" presId="urn:microsoft.com/office/officeart/2005/8/layout/hierarchy2"/>
    <dgm:cxn modelId="{AE5C67F9-A9EE-48C9-8D52-CC30B8BFC436}" type="presParOf" srcId="{5700F6D4-7313-4241-B269-7FCE55736539}" destId="{6CB20544-CAE0-474F-A0BE-C822730773C0}" srcOrd="0" destOrd="0" presId="urn:microsoft.com/office/officeart/2005/8/layout/hierarchy2"/>
    <dgm:cxn modelId="{52FBF8CC-7C9B-4A86-9E8D-07DB1881301A}" type="presParOf" srcId="{6363A7BB-4D34-47F2-B833-9BE52C3FC383}" destId="{32205026-E5C3-47C5-9DB1-904F4B277A5D}" srcOrd="1" destOrd="0" presId="urn:microsoft.com/office/officeart/2005/8/layout/hierarchy2"/>
    <dgm:cxn modelId="{459D9B47-3020-42C1-BFE1-F06C330EDB44}" type="presParOf" srcId="{32205026-E5C3-47C5-9DB1-904F4B277A5D}" destId="{B2806A44-6E2E-4854-B7B1-601D11A12467}" srcOrd="0" destOrd="0" presId="urn:microsoft.com/office/officeart/2005/8/layout/hierarchy2"/>
    <dgm:cxn modelId="{0FE5E1EE-1911-4179-B07B-64C201C28CC1}" type="presParOf" srcId="{32205026-E5C3-47C5-9DB1-904F4B277A5D}" destId="{C9A3C253-4C2E-4450-8D85-604CB943FA1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551AB-810D-4219-92EE-EBC17EDFCB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FC08364-2866-4D2C-94E7-9C8D3A0CBE82}">
      <dgm:prSet phldrT="[Text]" custT="1"/>
      <dgm:spPr/>
      <dgm:t>
        <a:bodyPr/>
        <a:lstStyle/>
        <a:p>
          <a:r>
            <a:rPr lang="en-US" sz="1000" dirty="0">
              <a:solidFill>
                <a:schemeClr val="tx1"/>
              </a:solidFill>
              <a:latin typeface="Calibri" pitchFamily="34" charset="0"/>
              <a:cs typeface="Calibri" pitchFamily="34" charset="0"/>
            </a:rPr>
            <a:t>LOS Rating</a:t>
          </a:r>
        </a:p>
      </dgm:t>
    </dgm:pt>
    <dgm:pt modelId="{611E93AB-3191-4E53-B5B6-3F7EE0DF02A5}" type="parTrans" cxnId="{5EA854A1-A741-46ED-A442-BAC66FD6FC47}">
      <dgm:prSet/>
      <dgm:spPr/>
      <dgm:t>
        <a:bodyPr/>
        <a:lstStyle/>
        <a:p>
          <a:endParaRPr lang="en-US" sz="1000">
            <a:solidFill>
              <a:schemeClr val="tx1"/>
            </a:solidFill>
            <a:latin typeface="Calibri" pitchFamily="34" charset="0"/>
            <a:cs typeface="Calibri" pitchFamily="34" charset="0"/>
          </a:endParaRPr>
        </a:p>
      </dgm:t>
    </dgm:pt>
    <dgm:pt modelId="{24B54007-7B2C-479F-A394-382DD7286893}" type="sibTrans" cxnId="{5EA854A1-A741-46ED-A442-BAC66FD6FC47}">
      <dgm:prSet/>
      <dgm:spPr/>
      <dgm:t>
        <a:bodyPr/>
        <a:lstStyle/>
        <a:p>
          <a:endParaRPr lang="en-US" sz="1000">
            <a:solidFill>
              <a:schemeClr val="tx1"/>
            </a:solidFill>
            <a:latin typeface="Calibri" pitchFamily="34" charset="0"/>
            <a:cs typeface="Calibri" pitchFamily="34" charset="0"/>
          </a:endParaRPr>
        </a:p>
      </dgm:t>
    </dgm:pt>
    <dgm:pt modelId="{74EF4A5D-554A-48C1-8584-5FB34CA19D0F}">
      <dgm:prSet phldrT="[Text]" custT="1"/>
      <dgm:spPr>
        <a:solidFill>
          <a:schemeClr val="accent2">
            <a:lumMod val="40000"/>
            <a:lumOff val="60000"/>
          </a:schemeClr>
        </a:solidFill>
      </dgm:spPr>
      <dgm:t>
        <a:bodyPr/>
        <a:lstStyle/>
        <a:p>
          <a:r>
            <a:rPr lang="en-US" sz="1000" dirty="0">
              <a:solidFill>
                <a:schemeClr val="tx1"/>
              </a:solidFill>
              <a:latin typeface="Calibri" pitchFamily="34" charset="0"/>
              <a:cs typeface="Calibri" pitchFamily="34" charset="0"/>
            </a:rPr>
            <a:t>Mobility</a:t>
          </a:r>
        </a:p>
      </dgm:t>
    </dgm:pt>
    <dgm:pt modelId="{920D91E6-E8DA-4763-A3BD-A1CB91ECCFF2}" type="parTrans" cxnId="{6A9D3BB9-26CB-4E89-B542-65100124CF92}">
      <dgm:prSet custT="1"/>
      <dgm:spPr/>
      <dgm:t>
        <a:bodyPr/>
        <a:lstStyle/>
        <a:p>
          <a:endParaRPr lang="en-US" sz="1000" dirty="0">
            <a:solidFill>
              <a:schemeClr val="tx1"/>
            </a:solidFill>
            <a:latin typeface="Calibri" pitchFamily="34" charset="0"/>
            <a:cs typeface="Calibri" pitchFamily="34" charset="0"/>
          </a:endParaRPr>
        </a:p>
      </dgm:t>
    </dgm:pt>
    <dgm:pt modelId="{1E3995C8-1768-45D2-B98D-82BF4AC10B04}" type="sibTrans" cxnId="{6A9D3BB9-26CB-4E89-B542-65100124CF92}">
      <dgm:prSet/>
      <dgm:spPr/>
      <dgm:t>
        <a:bodyPr/>
        <a:lstStyle/>
        <a:p>
          <a:endParaRPr lang="en-US" sz="1000">
            <a:solidFill>
              <a:schemeClr val="tx1"/>
            </a:solidFill>
            <a:latin typeface="Calibri" pitchFamily="34" charset="0"/>
            <a:cs typeface="Calibri" pitchFamily="34" charset="0"/>
          </a:endParaRPr>
        </a:p>
      </dgm:t>
    </dgm:pt>
    <dgm:pt modelId="{422E8DA0-441B-478F-916C-EF432201B8C9}">
      <dgm:prSet phldrT="[Text]" custT="1"/>
      <dgm:spPr>
        <a:solidFill>
          <a:srgbClr val="AC91E3"/>
        </a:solidFill>
      </dgm:spPr>
      <dgm:t>
        <a:bodyPr/>
        <a:lstStyle/>
        <a:p>
          <a:r>
            <a:rPr lang="en-US" sz="1000" dirty="0">
              <a:solidFill>
                <a:schemeClr val="tx1"/>
              </a:solidFill>
              <a:latin typeface="Calibri" pitchFamily="34" charset="0"/>
              <a:cs typeface="Calibri" pitchFamily="34" charset="0"/>
            </a:rPr>
            <a:t>Pavement/Bridges</a:t>
          </a:r>
        </a:p>
      </dgm:t>
    </dgm:pt>
    <dgm:pt modelId="{7A2729F8-A510-48C1-9A72-5383F9C051BC}" type="parTrans" cxnId="{DB4AFD5E-0724-4BF5-AE23-B14AFC9B66D0}">
      <dgm:prSet custT="1"/>
      <dgm:spPr/>
      <dgm:t>
        <a:bodyPr/>
        <a:lstStyle/>
        <a:p>
          <a:endParaRPr lang="en-US" sz="1000" dirty="0">
            <a:solidFill>
              <a:schemeClr val="tx1"/>
            </a:solidFill>
            <a:latin typeface="Calibri" pitchFamily="34" charset="0"/>
            <a:cs typeface="Calibri" pitchFamily="34" charset="0"/>
          </a:endParaRPr>
        </a:p>
      </dgm:t>
    </dgm:pt>
    <dgm:pt modelId="{810E9B42-5ECD-4648-A4CB-C7EAEAEC027A}" type="sibTrans" cxnId="{DB4AFD5E-0724-4BF5-AE23-B14AFC9B66D0}">
      <dgm:prSet/>
      <dgm:spPr/>
      <dgm:t>
        <a:bodyPr/>
        <a:lstStyle/>
        <a:p>
          <a:endParaRPr lang="en-US" sz="1000">
            <a:solidFill>
              <a:schemeClr val="tx1"/>
            </a:solidFill>
            <a:latin typeface="Calibri" pitchFamily="34" charset="0"/>
            <a:cs typeface="Calibri" pitchFamily="34" charset="0"/>
          </a:endParaRPr>
        </a:p>
      </dgm:t>
    </dgm:pt>
    <dgm:pt modelId="{4ADB75E0-1422-40F6-BB2A-6FA9B0A25F7A}">
      <dgm:prSet phldrT="[Text]" custT="1"/>
      <dgm:spPr>
        <a:solidFill>
          <a:srgbClr val="AC91E3"/>
        </a:solidFill>
      </dgm:spPr>
      <dgm:t>
        <a:bodyPr/>
        <a:lstStyle/>
        <a:p>
          <a:r>
            <a:rPr lang="en-US" sz="1000" dirty="0">
              <a:solidFill>
                <a:schemeClr val="tx1"/>
              </a:solidFill>
              <a:latin typeface="Calibri" pitchFamily="34" charset="0"/>
              <a:cs typeface="Calibri" pitchFamily="34" charset="0"/>
            </a:rPr>
            <a:t>Pavement</a:t>
          </a:r>
        </a:p>
      </dgm:t>
    </dgm:pt>
    <dgm:pt modelId="{260AFA85-795A-40AE-9364-6B970DC3D558}" type="parTrans" cxnId="{CEBE4EDC-5060-4E2B-A7B0-51C56FA723A6}">
      <dgm:prSet custT="1"/>
      <dgm:spPr/>
      <dgm:t>
        <a:bodyPr/>
        <a:lstStyle/>
        <a:p>
          <a:endParaRPr lang="en-US" sz="1000" dirty="0">
            <a:solidFill>
              <a:schemeClr val="tx1"/>
            </a:solidFill>
            <a:latin typeface="Calibri" pitchFamily="34" charset="0"/>
            <a:cs typeface="Calibri" pitchFamily="34" charset="0"/>
          </a:endParaRPr>
        </a:p>
      </dgm:t>
    </dgm:pt>
    <dgm:pt modelId="{D809DFD3-4B2A-43B1-9250-E8712AC63986}" type="sibTrans" cxnId="{CEBE4EDC-5060-4E2B-A7B0-51C56FA723A6}">
      <dgm:prSet/>
      <dgm:spPr/>
      <dgm:t>
        <a:bodyPr/>
        <a:lstStyle/>
        <a:p>
          <a:endParaRPr lang="en-US" sz="1000">
            <a:solidFill>
              <a:schemeClr val="tx1"/>
            </a:solidFill>
            <a:latin typeface="Calibri" pitchFamily="34" charset="0"/>
            <a:cs typeface="Calibri" pitchFamily="34" charset="0"/>
          </a:endParaRPr>
        </a:p>
      </dgm:t>
    </dgm:pt>
    <dgm:pt modelId="{998EBCED-2475-4FD6-B799-FAF9076B2FEA}">
      <dgm:prSet phldrT="[Text]" custT="1"/>
      <dgm:spPr>
        <a:solidFill>
          <a:srgbClr val="ED8513"/>
        </a:solidFill>
      </dgm:spPr>
      <dgm:t>
        <a:bodyPr/>
        <a:lstStyle/>
        <a:p>
          <a:r>
            <a:rPr lang="en-US" sz="1000" dirty="0">
              <a:solidFill>
                <a:schemeClr val="tx1"/>
              </a:solidFill>
              <a:latin typeface="Calibri" pitchFamily="34" charset="0"/>
              <a:cs typeface="Calibri" pitchFamily="34" charset="0"/>
            </a:rPr>
            <a:t>Comfort</a:t>
          </a:r>
        </a:p>
      </dgm:t>
    </dgm:pt>
    <dgm:pt modelId="{FCBD12AC-7BFF-4184-988E-EF6AC67C8CBC}" type="parTrans" cxnId="{2B16E82F-F087-4FEA-816E-93C626A1B002}">
      <dgm:prSet custT="1"/>
      <dgm:spPr/>
      <dgm:t>
        <a:bodyPr/>
        <a:lstStyle/>
        <a:p>
          <a:endParaRPr lang="en-US" sz="1000" dirty="0">
            <a:solidFill>
              <a:schemeClr val="tx1"/>
            </a:solidFill>
            <a:latin typeface="Calibri" pitchFamily="34" charset="0"/>
            <a:cs typeface="Calibri" pitchFamily="34" charset="0"/>
          </a:endParaRPr>
        </a:p>
      </dgm:t>
    </dgm:pt>
    <dgm:pt modelId="{B033A096-094F-4C1C-A162-009BF5FDD302}" type="sibTrans" cxnId="{2B16E82F-F087-4FEA-816E-93C626A1B002}">
      <dgm:prSet/>
      <dgm:spPr/>
      <dgm:t>
        <a:bodyPr/>
        <a:lstStyle/>
        <a:p>
          <a:endParaRPr lang="en-US" sz="1000">
            <a:solidFill>
              <a:schemeClr val="tx1"/>
            </a:solidFill>
            <a:latin typeface="Calibri" pitchFamily="34" charset="0"/>
            <a:cs typeface="Calibri" pitchFamily="34" charset="0"/>
          </a:endParaRPr>
        </a:p>
      </dgm:t>
    </dgm:pt>
    <dgm:pt modelId="{B9D02087-B4A4-4B5B-B8BD-7F65FE6D9863}">
      <dgm:prSet phldrT="[Text]" custT="1"/>
      <dgm:spPr>
        <a:solidFill>
          <a:srgbClr val="ED8513"/>
        </a:solidFill>
      </dgm:spPr>
      <dgm:t>
        <a:bodyPr/>
        <a:lstStyle/>
        <a:p>
          <a:r>
            <a:rPr lang="en-US" sz="1000" dirty="0">
              <a:solidFill>
                <a:schemeClr val="tx1"/>
              </a:solidFill>
              <a:latin typeface="Calibri" pitchFamily="34" charset="0"/>
              <a:cs typeface="Calibri" pitchFamily="34" charset="0"/>
            </a:rPr>
            <a:t>Pavements</a:t>
          </a:r>
        </a:p>
      </dgm:t>
    </dgm:pt>
    <dgm:pt modelId="{FE3156ED-C10B-4503-8991-D5D4D19C08BD}" type="parTrans" cxnId="{372BE74A-1BB9-40D7-8706-FDFE1AAC1E06}">
      <dgm:prSet custT="1"/>
      <dgm:spPr/>
      <dgm:t>
        <a:bodyPr/>
        <a:lstStyle/>
        <a:p>
          <a:endParaRPr lang="en-US" sz="1000" dirty="0">
            <a:solidFill>
              <a:schemeClr val="tx1"/>
            </a:solidFill>
            <a:latin typeface="Calibri" pitchFamily="34" charset="0"/>
            <a:cs typeface="Calibri" pitchFamily="34" charset="0"/>
          </a:endParaRPr>
        </a:p>
      </dgm:t>
    </dgm:pt>
    <dgm:pt modelId="{4B8FA17E-6002-4969-A6C1-912B849AA904}" type="sibTrans" cxnId="{372BE74A-1BB9-40D7-8706-FDFE1AAC1E06}">
      <dgm:prSet/>
      <dgm:spPr/>
      <dgm:t>
        <a:bodyPr/>
        <a:lstStyle/>
        <a:p>
          <a:endParaRPr lang="en-US" sz="1000">
            <a:solidFill>
              <a:schemeClr val="tx1"/>
            </a:solidFill>
            <a:latin typeface="Calibri" pitchFamily="34" charset="0"/>
            <a:cs typeface="Calibri" pitchFamily="34" charset="0"/>
          </a:endParaRPr>
        </a:p>
      </dgm:t>
    </dgm:pt>
    <dgm:pt modelId="{59DE0DF2-AE58-4947-BBDB-E0204611E1C2}">
      <dgm:prSet custT="1"/>
      <dgm:spPr>
        <a:solidFill>
          <a:srgbClr val="AC91E3"/>
        </a:solidFill>
      </dgm:spPr>
      <dgm:t>
        <a:bodyPr/>
        <a:lstStyle/>
        <a:p>
          <a:r>
            <a:rPr lang="en-US" sz="1000" dirty="0">
              <a:solidFill>
                <a:schemeClr val="tx1"/>
              </a:solidFill>
              <a:latin typeface="Calibri" pitchFamily="34" charset="0"/>
              <a:cs typeface="Calibri" pitchFamily="34" charset="0"/>
            </a:rPr>
            <a:t>Signals</a:t>
          </a:r>
        </a:p>
      </dgm:t>
    </dgm:pt>
    <dgm:pt modelId="{B2894F31-8005-4E7F-8040-CB912291F504}" type="parTrans" cxnId="{43581C19-2910-4E57-BD36-BF5AE71AD81C}">
      <dgm:prSet custT="1"/>
      <dgm:spPr/>
      <dgm:t>
        <a:bodyPr/>
        <a:lstStyle/>
        <a:p>
          <a:endParaRPr lang="en-US" sz="1000" dirty="0">
            <a:solidFill>
              <a:schemeClr val="tx1"/>
            </a:solidFill>
            <a:latin typeface="Calibri" pitchFamily="34" charset="0"/>
            <a:cs typeface="Calibri" pitchFamily="34" charset="0"/>
          </a:endParaRPr>
        </a:p>
      </dgm:t>
    </dgm:pt>
    <dgm:pt modelId="{4FB6F84C-9192-4EE0-BDCC-1C40292631BE}" type="sibTrans" cxnId="{43581C19-2910-4E57-BD36-BF5AE71AD81C}">
      <dgm:prSet/>
      <dgm:spPr/>
      <dgm:t>
        <a:bodyPr/>
        <a:lstStyle/>
        <a:p>
          <a:endParaRPr lang="en-US" sz="1000">
            <a:solidFill>
              <a:schemeClr val="tx1"/>
            </a:solidFill>
            <a:latin typeface="Calibri" pitchFamily="34" charset="0"/>
            <a:cs typeface="Calibri" pitchFamily="34" charset="0"/>
          </a:endParaRPr>
        </a:p>
      </dgm:t>
    </dgm:pt>
    <dgm:pt modelId="{737DCD77-9DB2-47CB-9BBD-2CED150AE831}">
      <dgm:prSet custT="1"/>
      <dgm:spPr>
        <a:solidFill>
          <a:srgbClr val="92D050"/>
        </a:solidFill>
      </dgm:spPr>
      <dgm:t>
        <a:bodyPr/>
        <a:lstStyle/>
        <a:p>
          <a:r>
            <a:rPr lang="en-US" sz="1000" dirty="0">
              <a:solidFill>
                <a:schemeClr val="tx1"/>
              </a:solidFill>
              <a:latin typeface="Calibri" pitchFamily="34" charset="0"/>
              <a:cs typeface="Calibri" pitchFamily="34" charset="0"/>
            </a:rPr>
            <a:t>Driving Environment</a:t>
          </a:r>
        </a:p>
      </dgm:t>
    </dgm:pt>
    <dgm:pt modelId="{E7D46B64-23B7-47AD-8EDD-AF2025E6A31C}" type="parTrans" cxnId="{4E6F830D-6796-4E49-AC7D-E71DC24012A9}">
      <dgm:prSet custT="1"/>
      <dgm:spPr/>
      <dgm:t>
        <a:bodyPr/>
        <a:lstStyle/>
        <a:p>
          <a:endParaRPr lang="en-US" sz="1000" dirty="0">
            <a:solidFill>
              <a:schemeClr val="tx1"/>
            </a:solidFill>
            <a:latin typeface="Calibri" pitchFamily="34" charset="0"/>
            <a:cs typeface="Calibri" pitchFamily="34" charset="0"/>
          </a:endParaRPr>
        </a:p>
      </dgm:t>
    </dgm:pt>
    <dgm:pt modelId="{065D2479-7A92-449B-BDC4-7D6098286347}" type="sibTrans" cxnId="{4E6F830D-6796-4E49-AC7D-E71DC24012A9}">
      <dgm:prSet/>
      <dgm:spPr/>
      <dgm:t>
        <a:bodyPr/>
        <a:lstStyle/>
        <a:p>
          <a:endParaRPr lang="en-US" sz="1000">
            <a:solidFill>
              <a:schemeClr val="tx1"/>
            </a:solidFill>
            <a:latin typeface="Calibri" pitchFamily="34" charset="0"/>
            <a:cs typeface="Calibri" pitchFamily="34" charset="0"/>
          </a:endParaRPr>
        </a:p>
      </dgm:t>
    </dgm:pt>
    <dgm:pt modelId="{4A28873A-06DC-4D05-B839-E00FA32E12C2}">
      <dgm:prSet custT="1"/>
      <dgm:spPr>
        <a:solidFill>
          <a:srgbClr val="00B0F0"/>
        </a:solidFill>
      </dgm:spPr>
      <dgm:t>
        <a:bodyPr/>
        <a:lstStyle/>
        <a:p>
          <a:r>
            <a:rPr lang="en-US" sz="1000" dirty="0">
              <a:solidFill>
                <a:schemeClr val="tx1"/>
              </a:solidFill>
              <a:latin typeface="Calibri" pitchFamily="34" charset="0"/>
              <a:cs typeface="Calibri" pitchFamily="34" charset="0"/>
            </a:rPr>
            <a:t>Aesthetics</a:t>
          </a:r>
        </a:p>
      </dgm:t>
    </dgm:pt>
    <dgm:pt modelId="{57BECA1E-6705-4CF4-9EE6-9AB89E3E4A16}" type="parTrans" cxnId="{57EB0E28-D96E-44B6-B922-B403BF354D61}">
      <dgm:prSet custT="1"/>
      <dgm:spPr/>
      <dgm:t>
        <a:bodyPr/>
        <a:lstStyle/>
        <a:p>
          <a:endParaRPr lang="en-US" sz="1000" dirty="0">
            <a:solidFill>
              <a:schemeClr val="tx1"/>
            </a:solidFill>
            <a:latin typeface="Calibri" pitchFamily="34" charset="0"/>
            <a:cs typeface="Calibri" pitchFamily="34" charset="0"/>
          </a:endParaRPr>
        </a:p>
      </dgm:t>
    </dgm:pt>
    <dgm:pt modelId="{DDD8763F-E3D9-4941-BFFC-147F83A56DFE}" type="sibTrans" cxnId="{57EB0E28-D96E-44B6-B922-B403BF354D61}">
      <dgm:prSet/>
      <dgm:spPr/>
      <dgm:t>
        <a:bodyPr/>
        <a:lstStyle/>
        <a:p>
          <a:endParaRPr lang="en-US" sz="1000">
            <a:solidFill>
              <a:schemeClr val="tx1"/>
            </a:solidFill>
            <a:latin typeface="Calibri" pitchFamily="34" charset="0"/>
            <a:cs typeface="Calibri" pitchFamily="34" charset="0"/>
          </a:endParaRPr>
        </a:p>
      </dgm:t>
    </dgm:pt>
    <dgm:pt modelId="{8CDEB321-1EDA-45AA-8E55-B717DD05051F}">
      <dgm:prSet custT="1"/>
      <dgm:spPr>
        <a:solidFill>
          <a:srgbClr val="CCFF33"/>
        </a:solidFill>
      </dgm:spPr>
      <dgm:t>
        <a:bodyPr/>
        <a:lstStyle/>
        <a:p>
          <a:r>
            <a:rPr lang="en-US" sz="1000" b="0" i="0" u="none" strike="noStrike" dirty="0">
              <a:solidFill>
                <a:schemeClr val="tx1"/>
              </a:solidFill>
              <a:latin typeface="Calibri" pitchFamily="34" charset="0"/>
              <a:cs typeface="Calibri" pitchFamily="34" charset="0"/>
            </a:rPr>
            <a:t>Safety</a:t>
          </a:r>
        </a:p>
      </dgm:t>
    </dgm:pt>
    <dgm:pt modelId="{3A71C3C8-C707-4871-86D5-B842656A3779}" type="parTrans" cxnId="{A167B03D-4A03-4552-810E-EAA734EC278B}">
      <dgm:prSet custT="1"/>
      <dgm:spPr/>
      <dgm:t>
        <a:bodyPr/>
        <a:lstStyle/>
        <a:p>
          <a:endParaRPr lang="en-US" sz="1000" dirty="0">
            <a:solidFill>
              <a:schemeClr val="tx1"/>
            </a:solidFill>
            <a:latin typeface="Calibri" pitchFamily="34" charset="0"/>
            <a:cs typeface="Calibri" pitchFamily="34" charset="0"/>
          </a:endParaRPr>
        </a:p>
      </dgm:t>
    </dgm:pt>
    <dgm:pt modelId="{C32C75C8-2519-47D0-9567-38B7324C629C}" type="sibTrans" cxnId="{A167B03D-4A03-4552-810E-EAA734EC278B}">
      <dgm:prSet/>
      <dgm:spPr/>
      <dgm:t>
        <a:bodyPr/>
        <a:lstStyle/>
        <a:p>
          <a:endParaRPr lang="en-US" sz="1000">
            <a:solidFill>
              <a:schemeClr val="tx1"/>
            </a:solidFill>
            <a:latin typeface="Calibri" pitchFamily="34" charset="0"/>
            <a:cs typeface="Calibri" pitchFamily="34" charset="0"/>
          </a:endParaRPr>
        </a:p>
      </dgm:t>
    </dgm:pt>
    <dgm:pt modelId="{0B79A838-C5A2-4E9C-AA94-3F378FFAE1F7}">
      <dgm:prSet custT="1"/>
      <dgm:spPr>
        <a:solidFill>
          <a:srgbClr val="CB35D7"/>
        </a:solidFill>
      </dgm:spPr>
      <dgm:t>
        <a:bodyPr/>
        <a:lstStyle/>
        <a:p>
          <a:r>
            <a:rPr lang="en-US" sz="1000" dirty="0">
              <a:solidFill>
                <a:schemeClr val="tx1"/>
              </a:solidFill>
              <a:latin typeface="Calibri" pitchFamily="34" charset="0"/>
              <a:cs typeface="Calibri" pitchFamily="34" charset="0"/>
            </a:rPr>
            <a:t>Responsiveness</a:t>
          </a:r>
        </a:p>
      </dgm:t>
    </dgm:pt>
    <dgm:pt modelId="{238A4A6D-663B-44FB-9022-7828DF072927}" type="parTrans" cxnId="{F18766A7-7F64-4F2A-BFF0-6582A1A1B6EE}">
      <dgm:prSet custT="1"/>
      <dgm:spPr/>
      <dgm:t>
        <a:bodyPr/>
        <a:lstStyle/>
        <a:p>
          <a:endParaRPr lang="en-US" sz="1000" dirty="0">
            <a:solidFill>
              <a:schemeClr val="tx1"/>
            </a:solidFill>
            <a:latin typeface="Calibri" pitchFamily="34" charset="0"/>
            <a:cs typeface="Calibri" pitchFamily="34" charset="0"/>
          </a:endParaRPr>
        </a:p>
      </dgm:t>
    </dgm:pt>
    <dgm:pt modelId="{F51CAC36-335A-446A-B811-D006972A998F}" type="sibTrans" cxnId="{F18766A7-7F64-4F2A-BFF0-6582A1A1B6EE}">
      <dgm:prSet/>
      <dgm:spPr/>
      <dgm:t>
        <a:bodyPr/>
        <a:lstStyle/>
        <a:p>
          <a:endParaRPr lang="en-US" sz="1000">
            <a:solidFill>
              <a:schemeClr val="tx1"/>
            </a:solidFill>
            <a:latin typeface="Calibri" pitchFamily="34" charset="0"/>
            <a:cs typeface="Calibri" pitchFamily="34" charset="0"/>
          </a:endParaRPr>
        </a:p>
      </dgm:t>
    </dgm:pt>
    <dgm:pt modelId="{9FF2091D-A70A-4448-877C-8A53D4062BAB}">
      <dgm:prSet custT="1"/>
      <dgm:spPr>
        <a:solidFill>
          <a:srgbClr val="F97B84"/>
        </a:solidFill>
      </dgm:spPr>
      <dgm:t>
        <a:bodyPr/>
        <a:lstStyle/>
        <a:p>
          <a:r>
            <a:rPr lang="en-US" sz="1000" dirty="0">
              <a:solidFill>
                <a:schemeClr val="tx1"/>
              </a:solidFill>
              <a:latin typeface="Calibri" pitchFamily="34" charset="0"/>
              <a:cs typeface="Calibri" pitchFamily="34" charset="0"/>
            </a:rPr>
            <a:t>Seasonal</a:t>
          </a:r>
        </a:p>
      </dgm:t>
    </dgm:pt>
    <dgm:pt modelId="{9B3C47B2-263C-4BAD-AD2C-1541634E8E63}" type="parTrans" cxnId="{C50FF69C-AB79-4450-84E3-7954386BE4F3}">
      <dgm:prSet custT="1"/>
      <dgm:spPr/>
      <dgm:t>
        <a:bodyPr/>
        <a:lstStyle/>
        <a:p>
          <a:endParaRPr lang="en-US" sz="1000" dirty="0">
            <a:solidFill>
              <a:schemeClr val="tx1"/>
            </a:solidFill>
            <a:latin typeface="Calibri" pitchFamily="34" charset="0"/>
            <a:cs typeface="Calibri" pitchFamily="34" charset="0"/>
          </a:endParaRPr>
        </a:p>
      </dgm:t>
    </dgm:pt>
    <dgm:pt modelId="{F77FEDD5-D26F-49D6-BF64-814060B31B8B}" type="sibTrans" cxnId="{C50FF69C-AB79-4450-84E3-7954386BE4F3}">
      <dgm:prSet/>
      <dgm:spPr/>
      <dgm:t>
        <a:bodyPr/>
        <a:lstStyle/>
        <a:p>
          <a:endParaRPr lang="en-US" sz="1000">
            <a:solidFill>
              <a:schemeClr val="tx1"/>
            </a:solidFill>
            <a:latin typeface="Calibri" pitchFamily="34" charset="0"/>
            <a:cs typeface="Calibri" pitchFamily="34" charset="0"/>
          </a:endParaRPr>
        </a:p>
      </dgm:t>
    </dgm:pt>
    <dgm:pt modelId="{A144971E-A77A-4051-B292-8C30EDA8FB8A}">
      <dgm:prSet custT="1"/>
      <dgm:spPr>
        <a:solidFill>
          <a:srgbClr val="AC91E3"/>
        </a:solidFill>
      </dgm:spPr>
      <dgm:t>
        <a:bodyPr/>
        <a:lstStyle/>
        <a:p>
          <a:r>
            <a:rPr lang="en-US" sz="1000" dirty="0">
              <a:solidFill>
                <a:schemeClr val="tx1"/>
              </a:solidFill>
              <a:latin typeface="Calibri" pitchFamily="34" charset="0"/>
              <a:cs typeface="Calibri" pitchFamily="34" charset="0"/>
            </a:rPr>
            <a:t>Signals</a:t>
          </a:r>
        </a:p>
      </dgm:t>
    </dgm:pt>
    <dgm:pt modelId="{75653CAF-D2D5-4F6E-B3FE-5934AE1D2326}" type="parTrans" cxnId="{9AAB4247-0394-434D-929B-882F04688C49}">
      <dgm:prSet custT="1"/>
      <dgm:spPr/>
      <dgm:t>
        <a:bodyPr/>
        <a:lstStyle/>
        <a:p>
          <a:endParaRPr lang="en-US" sz="1000" dirty="0">
            <a:solidFill>
              <a:schemeClr val="tx1"/>
            </a:solidFill>
            <a:latin typeface="Calibri" pitchFamily="34" charset="0"/>
            <a:cs typeface="Calibri" pitchFamily="34" charset="0"/>
          </a:endParaRPr>
        </a:p>
      </dgm:t>
    </dgm:pt>
    <dgm:pt modelId="{5BD4FF82-6072-4D94-9162-8B95E6BDD884}" type="sibTrans" cxnId="{9AAB4247-0394-434D-929B-882F04688C49}">
      <dgm:prSet/>
      <dgm:spPr/>
      <dgm:t>
        <a:bodyPr/>
        <a:lstStyle/>
        <a:p>
          <a:endParaRPr lang="en-US" sz="1000">
            <a:solidFill>
              <a:schemeClr val="tx1"/>
            </a:solidFill>
            <a:latin typeface="Calibri" pitchFamily="34" charset="0"/>
            <a:cs typeface="Calibri" pitchFamily="34" charset="0"/>
          </a:endParaRPr>
        </a:p>
      </dgm:t>
    </dgm:pt>
    <dgm:pt modelId="{22BAF63A-3798-4469-AFE8-70F75B4D34C1}">
      <dgm:prSet custT="1"/>
      <dgm:spPr>
        <a:solidFill>
          <a:srgbClr val="AC91E3"/>
        </a:solidFill>
      </dgm:spPr>
      <dgm:t>
        <a:bodyPr/>
        <a:lstStyle/>
        <a:p>
          <a:r>
            <a:rPr lang="en-US" sz="1000" b="0" i="0" u="none" strike="noStrike" dirty="0">
              <a:solidFill>
                <a:schemeClr val="tx1"/>
              </a:solidFill>
              <a:latin typeface="Calibri" pitchFamily="34" charset="0"/>
              <a:cs typeface="Calibri" pitchFamily="34" charset="0"/>
            </a:rPr>
            <a:t>No. of lane hours lost per km per year due to maintenance</a:t>
          </a:r>
        </a:p>
      </dgm:t>
    </dgm:pt>
    <dgm:pt modelId="{BFBC65B9-6CA9-43D9-9836-94A84F4A1094}" type="parTrans" cxnId="{F425F8F4-309D-46EF-8FAD-2509E0D6435B}">
      <dgm:prSet custT="1"/>
      <dgm:spPr/>
      <dgm:t>
        <a:bodyPr/>
        <a:lstStyle/>
        <a:p>
          <a:endParaRPr lang="en-US" sz="1000" dirty="0">
            <a:solidFill>
              <a:schemeClr val="tx1"/>
            </a:solidFill>
            <a:latin typeface="Calibri" pitchFamily="34" charset="0"/>
            <a:cs typeface="Calibri" pitchFamily="34" charset="0"/>
          </a:endParaRPr>
        </a:p>
      </dgm:t>
    </dgm:pt>
    <dgm:pt modelId="{2A27FE44-AFE9-4BE5-B432-BF02B9A77816}" type="sibTrans" cxnId="{F425F8F4-309D-46EF-8FAD-2509E0D6435B}">
      <dgm:prSet/>
      <dgm:spPr/>
      <dgm:t>
        <a:bodyPr/>
        <a:lstStyle/>
        <a:p>
          <a:endParaRPr lang="en-US" sz="1000">
            <a:solidFill>
              <a:schemeClr val="tx1"/>
            </a:solidFill>
            <a:latin typeface="Calibri" pitchFamily="34" charset="0"/>
            <a:cs typeface="Calibri" pitchFamily="34" charset="0"/>
          </a:endParaRPr>
        </a:p>
      </dgm:t>
    </dgm:pt>
    <dgm:pt modelId="{271438CE-8B1B-4CC0-A3E1-6FB1916BE347}">
      <dgm:prSet custT="1"/>
      <dgm:spPr>
        <a:solidFill>
          <a:srgbClr val="AC91E3"/>
        </a:solidFill>
      </dgm:spPr>
      <dgm:t>
        <a:bodyPr/>
        <a:lstStyle/>
        <a:p>
          <a:endParaRPr lang="en-US" sz="1000" b="0" i="0" u="none" strike="noStrike" dirty="0">
            <a:solidFill>
              <a:schemeClr val="tx1"/>
            </a:solidFill>
            <a:latin typeface="Calibri" pitchFamily="34" charset="0"/>
            <a:cs typeface="Calibri" pitchFamily="34" charset="0"/>
          </a:endParaRPr>
        </a:p>
      </dgm:t>
    </dgm:pt>
    <dgm:pt modelId="{088618FA-C277-4377-BA87-B2CF656A06B7}" type="parTrans" cxnId="{68ECFE57-E276-4457-B528-48BB348CDAF6}">
      <dgm:prSet custT="1"/>
      <dgm:spPr/>
      <dgm:t>
        <a:bodyPr/>
        <a:lstStyle/>
        <a:p>
          <a:endParaRPr lang="en-US" sz="1000" dirty="0">
            <a:solidFill>
              <a:schemeClr val="tx1"/>
            </a:solidFill>
            <a:latin typeface="Calibri" pitchFamily="34" charset="0"/>
            <a:cs typeface="Calibri" pitchFamily="34" charset="0"/>
          </a:endParaRPr>
        </a:p>
      </dgm:t>
    </dgm:pt>
    <dgm:pt modelId="{096650BD-A0B5-44E4-A823-6270020F4F1A}" type="sibTrans" cxnId="{68ECFE57-E276-4457-B528-48BB348CDAF6}">
      <dgm:prSet/>
      <dgm:spPr/>
      <dgm:t>
        <a:bodyPr/>
        <a:lstStyle/>
        <a:p>
          <a:endParaRPr lang="en-US" sz="1000">
            <a:solidFill>
              <a:schemeClr val="tx1"/>
            </a:solidFill>
            <a:latin typeface="Calibri" pitchFamily="34" charset="0"/>
            <a:cs typeface="Calibri" pitchFamily="34" charset="0"/>
          </a:endParaRPr>
        </a:p>
      </dgm:t>
    </dgm:pt>
    <dgm:pt modelId="{3782BFD6-52E4-4912-BDF5-34A476DDB729}">
      <dgm:prSet custT="1"/>
      <dgm:spPr>
        <a:solidFill>
          <a:srgbClr val="AC91E3"/>
        </a:solidFill>
      </dgm:spPr>
      <dgm:t>
        <a:bodyPr/>
        <a:lstStyle/>
        <a:p>
          <a:endParaRPr lang="en-US" sz="1000" b="0" i="0" u="none" strike="noStrike" dirty="0">
            <a:solidFill>
              <a:schemeClr val="tx1"/>
            </a:solidFill>
            <a:latin typeface="Calibri" pitchFamily="34" charset="0"/>
            <a:cs typeface="Calibri" pitchFamily="34" charset="0"/>
          </a:endParaRPr>
        </a:p>
      </dgm:t>
    </dgm:pt>
    <dgm:pt modelId="{8B534163-5885-4D05-AB6B-6EF14BE59770}" type="parTrans" cxnId="{E0A58446-A72C-4154-BF3B-A33C087296F9}">
      <dgm:prSet custT="1"/>
      <dgm:spPr/>
      <dgm:t>
        <a:bodyPr/>
        <a:lstStyle/>
        <a:p>
          <a:endParaRPr lang="en-US" sz="1000" dirty="0">
            <a:solidFill>
              <a:schemeClr val="tx1"/>
            </a:solidFill>
            <a:latin typeface="Calibri" pitchFamily="34" charset="0"/>
            <a:cs typeface="Calibri" pitchFamily="34" charset="0"/>
          </a:endParaRPr>
        </a:p>
      </dgm:t>
    </dgm:pt>
    <dgm:pt modelId="{BB9423F3-A01F-4EAB-90D5-2F6607BB1E8F}" type="sibTrans" cxnId="{E0A58446-A72C-4154-BF3B-A33C087296F9}">
      <dgm:prSet/>
      <dgm:spPr/>
      <dgm:t>
        <a:bodyPr/>
        <a:lstStyle/>
        <a:p>
          <a:endParaRPr lang="en-US" sz="1000">
            <a:solidFill>
              <a:schemeClr val="tx1"/>
            </a:solidFill>
            <a:latin typeface="Calibri" pitchFamily="34" charset="0"/>
            <a:cs typeface="Calibri" pitchFamily="34" charset="0"/>
          </a:endParaRPr>
        </a:p>
      </dgm:t>
    </dgm:pt>
    <dgm:pt modelId="{5CDE41B1-A8CD-41FD-8CF0-7B59233C80D8}">
      <dgm:prSet custT="1"/>
      <dgm:spPr>
        <a:solidFill>
          <a:srgbClr val="AC91E3"/>
        </a:solidFill>
      </dgm:spPr>
      <dgm:t>
        <a:bodyPr/>
        <a:lstStyle/>
        <a:p>
          <a:endParaRPr lang="en-US" sz="1000" b="0" i="0" u="none" strike="noStrike" dirty="0">
            <a:solidFill>
              <a:schemeClr val="tx1"/>
            </a:solidFill>
            <a:latin typeface="Calibri" pitchFamily="34" charset="0"/>
            <a:cs typeface="Calibri" pitchFamily="34" charset="0"/>
          </a:endParaRPr>
        </a:p>
      </dgm:t>
    </dgm:pt>
    <dgm:pt modelId="{7BA0DD63-6AB9-4320-8008-086AB4B42B53}" type="parTrans" cxnId="{36D8D231-7E02-437D-B924-B4A4BDB8E1B8}">
      <dgm:prSet custT="1"/>
      <dgm:spPr/>
      <dgm:t>
        <a:bodyPr/>
        <a:lstStyle/>
        <a:p>
          <a:endParaRPr lang="en-US" sz="1000" dirty="0">
            <a:solidFill>
              <a:schemeClr val="tx1"/>
            </a:solidFill>
            <a:latin typeface="Calibri" pitchFamily="34" charset="0"/>
            <a:cs typeface="Calibri" pitchFamily="34" charset="0"/>
          </a:endParaRPr>
        </a:p>
      </dgm:t>
    </dgm:pt>
    <dgm:pt modelId="{8777F9D7-BC0C-4ADB-A0F1-94BC17F91010}" type="sibTrans" cxnId="{36D8D231-7E02-437D-B924-B4A4BDB8E1B8}">
      <dgm:prSet/>
      <dgm:spPr/>
      <dgm:t>
        <a:bodyPr/>
        <a:lstStyle/>
        <a:p>
          <a:endParaRPr lang="en-US" sz="1000">
            <a:solidFill>
              <a:schemeClr val="tx1"/>
            </a:solidFill>
            <a:latin typeface="Calibri" pitchFamily="34" charset="0"/>
            <a:cs typeface="Calibri" pitchFamily="34" charset="0"/>
          </a:endParaRPr>
        </a:p>
      </dgm:t>
    </dgm:pt>
    <dgm:pt modelId="{E76CD9CB-1562-4850-A6C7-B33F9ACB1F87}">
      <dgm:prSet custT="1"/>
      <dgm:spPr>
        <a:solidFill>
          <a:srgbClr val="AC91E3"/>
        </a:solidFill>
      </dgm:spPr>
      <dgm:t>
        <a:bodyPr/>
        <a:lstStyle/>
        <a:p>
          <a:r>
            <a:rPr lang="en-US" sz="1000" dirty="0">
              <a:solidFill>
                <a:schemeClr val="tx1"/>
              </a:solidFill>
              <a:latin typeface="Calibri" pitchFamily="34" charset="0"/>
              <a:cs typeface="Calibri" pitchFamily="34" charset="0"/>
            </a:rPr>
            <a:t>Signals</a:t>
          </a:r>
        </a:p>
      </dgm:t>
    </dgm:pt>
    <dgm:pt modelId="{5E1D1A0E-BDDD-4E48-88B4-0947C918C352}" type="parTrans" cxnId="{4E643AF9-891E-440E-A5F7-CA619C49C83C}">
      <dgm:prSet custT="1"/>
      <dgm:spPr/>
      <dgm:t>
        <a:bodyPr/>
        <a:lstStyle/>
        <a:p>
          <a:endParaRPr lang="en-US" sz="1000" dirty="0">
            <a:solidFill>
              <a:schemeClr val="tx1"/>
            </a:solidFill>
            <a:latin typeface="Calibri" pitchFamily="34" charset="0"/>
            <a:cs typeface="Calibri" pitchFamily="34" charset="0"/>
          </a:endParaRPr>
        </a:p>
      </dgm:t>
    </dgm:pt>
    <dgm:pt modelId="{6EDD129C-DFEC-4C0C-B43D-1B98FC889271}" type="sibTrans" cxnId="{4E643AF9-891E-440E-A5F7-CA619C49C83C}">
      <dgm:prSet/>
      <dgm:spPr/>
      <dgm:t>
        <a:bodyPr/>
        <a:lstStyle/>
        <a:p>
          <a:endParaRPr lang="en-US" sz="1000">
            <a:solidFill>
              <a:schemeClr val="tx1"/>
            </a:solidFill>
            <a:latin typeface="Calibri" pitchFamily="34" charset="0"/>
            <a:cs typeface="Calibri" pitchFamily="34" charset="0"/>
          </a:endParaRPr>
        </a:p>
      </dgm:t>
    </dgm:pt>
    <dgm:pt modelId="{B7A46F72-F01A-49D5-94B8-65799882B008}">
      <dgm:prSet custT="1"/>
      <dgm:spPr>
        <a:solidFill>
          <a:srgbClr val="AC91E3"/>
        </a:solidFill>
      </dgm:spPr>
      <dgm:t>
        <a:bodyPr/>
        <a:lstStyle/>
        <a:p>
          <a:pPr algn="ctr"/>
          <a:r>
            <a:rPr lang="en-US" sz="1000" b="0" i="0" u="none" strike="noStrike" dirty="0">
              <a:solidFill>
                <a:schemeClr val="tx1"/>
              </a:solidFill>
              <a:latin typeface="Calibri" pitchFamily="34" charset="0"/>
              <a:cs typeface="Calibri" pitchFamily="34" charset="0"/>
            </a:rPr>
            <a:t>No. of failed pedestrian signal hours per intersection per year</a:t>
          </a:r>
        </a:p>
      </dgm:t>
    </dgm:pt>
    <dgm:pt modelId="{8E8A63CE-CEBE-464F-BC88-DB326CB3488C}" type="parTrans" cxnId="{7EECE9D2-3B7B-4759-AEA6-83169A2DD11C}">
      <dgm:prSet custT="1"/>
      <dgm:spPr/>
      <dgm:t>
        <a:bodyPr/>
        <a:lstStyle/>
        <a:p>
          <a:endParaRPr lang="en-US" sz="1000" dirty="0">
            <a:solidFill>
              <a:schemeClr val="tx1"/>
            </a:solidFill>
            <a:latin typeface="Calibri" pitchFamily="34" charset="0"/>
            <a:cs typeface="Calibri" pitchFamily="34" charset="0"/>
          </a:endParaRPr>
        </a:p>
      </dgm:t>
    </dgm:pt>
    <dgm:pt modelId="{3B8504E7-D94B-4EEA-87C5-B4368428754F}" type="sibTrans" cxnId="{7EECE9D2-3B7B-4759-AEA6-83169A2DD11C}">
      <dgm:prSet/>
      <dgm:spPr/>
      <dgm:t>
        <a:bodyPr/>
        <a:lstStyle/>
        <a:p>
          <a:endParaRPr lang="en-US" sz="1000">
            <a:solidFill>
              <a:schemeClr val="tx1"/>
            </a:solidFill>
            <a:latin typeface="Calibri" pitchFamily="34" charset="0"/>
            <a:cs typeface="Calibri" pitchFamily="34" charset="0"/>
          </a:endParaRPr>
        </a:p>
      </dgm:t>
    </dgm:pt>
    <dgm:pt modelId="{E961A9C7-9CB3-473A-9B9D-DC0D76CE0994}">
      <dgm:prSet custT="1"/>
      <dgm:spPr>
        <a:solidFill>
          <a:srgbClr val="ED8513"/>
        </a:solidFill>
      </dgm:spPr>
      <dgm:t>
        <a:bodyPr/>
        <a:lstStyle/>
        <a:p>
          <a:r>
            <a:rPr lang="en-US" sz="1000" dirty="0">
              <a:solidFill>
                <a:schemeClr val="tx1"/>
              </a:solidFill>
              <a:latin typeface="Calibri" pitchFamily="34" charset="0"/>
              <a:cs typeface="Calibri" pitchFamily="34" charset="0"/>
            </a:rPr>
            <a:t>Pavements</a:t>
          </a:r>
        </a:p>
      </dgm:t>
    </dgm:pt>
    <dgm:pt modelId="{B8605D1D-6606-4F3A-B3DC-59CA211DD93C}" type="parTrans" cxnId="{A2CF2CED-D33E-4F01-8E1F-81F1F3E95E7C}">
      <dgm:prSet custT="1"/>
      <dgm:spPr/>
      <dgm:t>
        <a:bodyPr/>
        <a:lstStyle/>
        <a:p>
          <a:endParaRPr lang="en-US" sz="1000" dirty="0">
            <a:solidFill>
              <a:schemeClr val="tx1"/>
            </a:solidFill>
            <a:latin typeface="Calibri" pitchFamily="34" charset="0"/>
            <a:cs typeface="Calibri" pitchFamily="34" charset="0"/>
          </a:endParaRPr>
        </a:p>
      </dgm:t>
    </dgm:pt>
    <dgm:pt modelId="{BF0B5473-E5BA-435F-8FAC-EE623A3D5C83}" type="sibTrans" cxnId="{A2CF2CED-D33E-4F01-8E1F-81F1F3E95E7C}">
      <dgm:prSet/>
      <dgm:spPr/>
      <dgm:t>
        <a:bodyPr/>
        <a:lstStyle/>
        <a:p>
          <a:endParaRPr lang="en-US" sz="1000">
            <a:solidFill>
              <a:schemeClr val="tx1"/>
            </a:solidFill>
            <a:latin typeface="Calibri" pitchFamily="34" charset="0"/>
            <a:cs typeface="Calibri" pitchFamily="34" charset="0"/>
          </a:endParaRPr>
        </a:p>
      </dgm:t>
    </dgm:pt>
    <dgm:pt modelId="{0A67613A-222C-416D-B349-3EA5C32D89AE}">
      <dgm:prSet custT="1"/>
      <dgm:spPr>
        <a:solidFill>
          <a:srgbClr val="92D050"/>
        </a:solidFill>
      </dgm:spPr>
      <dgm:t>
        <a:bodyPr/>
        <a:lstStyle/>
        <a:p>
          <a:r>
            <a:rPr lang="en-US" sz="1000" dirty="0">
              <a:solidFill>
                <a:schemeClr val="tx1"/>
              </a:solidFill>
              <a:latin typeface="Calibri" pitchFamily="34" charset="0"/>
              <a:cs typeface="Calibri" pitchFamily="34" charset="0"/>
            </a:rPr>
            <a:t>Streetlights</a:t>
          </a:r>
        </a:p>
      </dgm:t>
    </dgm:pt>
    <dgm:pt modelId="{3B5C0D36-FA40-4D3C-BE6B-A196D264599E}" type="parTrans" cxnId="{A8ECC0D0-85FB-4885-A4AC-B19087F896A0}">
      <dgm:prSet custT="1"/>
      <dgm:spPr/>
      <dgm:t>
        <a:bodyPr/>
        <a:lstStyle/>
        <a:p>
          <a:endParaRPr lang="en-US" sz="1000" dirty="0">
            <a:solidFill>
              <a:schemeClr val="tx1"/>
            </a:solidFill>
            <a:latin typeface="Calibri" pitchFamily="34" charset="0"/>
            <a:cs typeface="Calibri" pitchFamily="34" charset="0"/>
          </a:endParaRPr>
        </a:p>
      </dgm:t>
    </dgm:pt>
    <dgm:pt modelId="{0D9352F9-6475-4990-8118-C9664DD6DCE7}" type="sibTrans" cxnId="{A8ECC0D0-85FB-4885-A4AC-B19087F896A0}">
      <dgm:prSet/>
      <dgm:spPr/>
      <dgm:t>
        <a:bodyPr/>
        <a:lstStyle/>
        <a:p>
          <a:endParaRPr lang="en-US" sz="1000">
            <a:solidFill>
              <a:schemeClr val="tx1"/>
            </a:solidFill>
            <a:latin typeface="Calibri" pitchFamily="34" charset="0"/>
            <a:cs typeface="Calibri" pitchFamily="34" charset="0"/>
          </a:endParaRPr>
        </a:p>
      </dgm:t>
    </dgm:pt>
    <dgm:pt modelId="{C5219C08-89C0-4BC5-B540-9627153A27E5}">
      <dgm:prSet custT="1"/>
      <dgm:spPr>
        <a:solidFill>
          <a:srgbClr val="92D050"/>
        </a:solidFill>
      </dgm:spPr>
      <dgm:t>
        <a:bodyPr/>
        <a:lstStyle/>
        <a:p>
          <a:r>
            <a:rPr lang="en-US" sz="1000" dirty="0">
              <a:solidFill>
                <a:schemeClr val="tx1"/>
              </a:solidFill>
              <a:latin typeface="Calibri" pitchFamily="34" charset="0"/>
              <a:cs typeface="Calibri" pitchFamily="34" charset="0"/>
            </a:rPr>
            <a:t>Signs</a:t>
          </a:r>
        </a:p>
      </dgm:t>
    </dgm:pt>
    <dgm:pt modelId="{CD668EE6-36AE-4F1F-BB30-9741DF5EA19E}" type="parTrans" cxnId="{E5489E06-3824-4190-BE77-F0A42F4A0A02}">
      <dgm:prSet custT="1"/>
      <dgm:spPr/>
      <dgm:t>
        <a:bodyPr/>
        <a:lstStyle/>
        <a:p>
          <a:endParaRPr lang="en-US" sz="1000" dirty="0">
            <a:solidFill>
              <a:schemeClr val="tx1"/>
            </a:solidFill>
            <a:latin typeface="Calibri" pitchFamily="34" charset="0"/>
            <a:cs typeface="Calibri" pitchFamily="34" charset="0"/>
          </a:endParaRPr>
        </a:p>
      </dgm:t>
    </dgm:pt>
    <dgm:pt modelId="{479CAD6A-5953-4C6B-B81B-2FF622A0D3BA}" type="sibTrans" cxnId="{E5489E06-3824-4190-BE77-F0A42F4A0A02}">
      <dgm:prSet/>
      <dgm:spPr/>
      <dgm:t>
        <a:bodyPr/>
        <a:lstStyle/>
        <a:p>
          <a:endParaRPr lang="en-US" sz="1000">
            <a:solidFill>
              <a:schemeClr val="tx1"/>
            </a:solidFill>
            <a:latin typeface="Calibri" pitchFamily="34" charset="0"/>
            <a:cs typeface="Calibri" pitchFamily="34" charset="0"/>
          </a:endParaRPr>
        </a:p>
      </dgm:t>
    </dgm:pt>
    <dgm:pt modelId="{8BF8F048-B71B-46CC-8048-D815B686BADD}">
      <dgm:prSet custT="1"/>
      <dgm:spPr>
        <a:solidFill>
          <a:srgbClr val="92D050"/>
        </a:solidFill>
      </dgm:spPr>
      <dgm:t>
        <a:bodyPr/>
        <a:lstStyle/>
        <a:p>
          <a:r>
            <a:rPr lang="en-US" sz="1000" dirty="0">
              <a:solidFill>
                <a:schemeClr val="tx1"/>
              </a:solidFill>
              <a:latin typeface="Calibri" pitchFamily="34" charset="0"/>
              <a:cs typeface="Calibri" pitchFamily="34" charset="0"/>
            </a:rPr>
            <a:t>Signs</a:t>
          </a:r>
        </a:p>
      </dgm:t>
    </dgm:pt>
    <dgm:pt modelId="{2A97A4BD-3216-4C21-BCCF-321C64BB8C84}" type="parTrans" cxnId="{6DE0E77B-AC60-44F1-A616-7518CC130528}">
      <dgm:prSet custT="1"/>
      <dgm:spPr/>
      <dgm:t>
        <a:bodyPr/>
        <a:lstStyle/>
        <a:p>
          <a:endParaRPr lang="en-US" sz="1000" dirty="0">
            <a:solidFill>
              <a:schemeClr val="tx1"/>
            </a:solidFill>
            <a:latin typeface="Calibri" pitchFamily="34" charset="0"/>
            <a:cs typeface="Calibri" pitchFamily="34" charset="0"/>
          </a:endParaRPr>
        </a:p>
      </dgm:t>
    </dgm:pt>
    <dgm:pt modelId="{C813BD0A-5FC7-40AD-8F85-D81CBACB3415}" type="sibTrans" cxnId="{6DE0E77B-AC60-44F1-A616-7518CC130528}">
      <dgm:prSet/>
      <dgm:spPr/>
      <dgm:t>
        <a:bodyPr/>
        <a:lstStyle/>
        <a:p>
          <a:endParaRPr lang="en-US" sz="1000">
            <a:solidFill>
              <a:schemeClr val="tx1"/>
            </a:solidFill>
            <a:latin typeface="Calibri" pitchFamily="34" charset="0"/>
            <a:cs typeface="Calibri" pitchFamily="34" charset="0"/>
          </a:endParaRPr>
        </a:p>
      </dgm:t>
    </dgm:pt>
    <dgm:pt modelId="{0F17095D-07D4-4382-8F9B-422AB1D198AC}">
      <dgm:prSet custT="1"/>
      <dgm:spPr>
        <a:solidFill>
          <a:srgbClr val="92D050"/>
        </a:solidFill>
      </dgm:spPr>
      <dgm:t>
        <a:bodyPr/>
        <a:lstStyle/>
        <a:p>
          <a:r>
            <a:rPr lang="en-US" sz="1000" dirty="0">
              <a:solidFill>
                <a:schemeClr val="tx1"/>
              </a:solidFill>
              <a:latin typeface="Calibri" pitchFamily="34" charset="0"/>
              <a:cs typeface="Calibri" pitchFamily="34" charset="0"/>
            </a:rPr>
            <a:t>Lines</a:t>
          </a:r>
        </a:p>
      </dgm:t>
    </dgm:pt>
    <dgm:pt modelId="{CCFC7FD1-2551-47DA-B92A-7D2D3CD42E04}" type="parTrans" cxnId="{05013F48-4CF2-4040-BA4C-1D61D76D24AA}">
      <dgm:prSet custT="1"/>
      <dgm:spPr/>
      <dgm:t>
        <a:bodyPr/>
        <a:lstStyle/>
        <a:p>
          <a:endParaRPr lang="en-US" sz="1000" dirty="0">
            <a:solidFill>
              <a:schemeClr val="tx1"/>
            </a:solidFill>
            <a:latin typeface="Calibri" pitchFamily="34" charset="0"/>
            <a:cs typeface="Calibri" pitchFamily="34" charset="0"/>
          </a:endParaRPr>
        </a:p>
      </dgm:t>
    </dgm:pt>
    <dgm:pt modelId="{3FC9465F-F816-4B11-BBF6-1BDC86E7291A}" type="sibTrans" cxnId="{05013F48-4CF2-4040-BA4C-1D61D76D24AA}">
      <dgm:prSet/>
      <dgm:spPr/>
      <dgm:t>
        <a:bodyPr/>
        <a:lstStyle/>
        <a:p>
          <a:endParaRPr lang="en-US" sz="1000">
            <a:solidFill>
              <a:schemeClr val="tx1"/>
            </a:solidFill>
            <a:latin typeface="Calibri" pitchFamily="34" charset="0"/>
            <a:cs typeface="Calibri" pitchFamily="34" charset="0"/>
          </a:endParaRPr>
        </a:p>
      </dgm:t>
    </dgm:pt>
    <dgm:pt modelId="{6BB52D33-9AFC-4CE4-A94D-2297E0DD2FD5}">
      <dgm:prSet custT="1"/>
      <dgm:spPr>
        <a:solidFill>
          <a:srgbClr val="00B0F0"/>
        </a:solidFill>
      </dgm:spPr>
      <dgm:t>
        <a:bodyPr/>
        <a:lstStyle/>
        <a:p>
          <a:r>
            <a:rPr lang="en-US" sz="1000" dirty="0">
              <a:solidFill>
                <a:schemeClr val="tx1"/>
              </a:solidFill>
              <a:latin typeface="Calibri" pitchFamily="34" charset="0"/>
              <a:cs typeface="Calibri" pitchFamily="34" charset="0"/>
            </a:rPr>
            <a:t>Bridges</a:t>
          </a:r>
        </a:p>
      </dgm:t>
    </dgm:pt>
    <dgm:pt modelId="{9B3CA394-CC8A-4EF8-B98D-91FC29BE0342}" type="parTrans" cxnId="{36F76E4C-D593-43C0-8401-B2C916A150BB}">
      <dgm:prSet custT="1"/>
      <dgm:spPr/>
      <dgm:t>
        <a:bodyPr/>
        <a:lstStyle/>
        <a:p>
          <a:endParaRPr lang="en-US" sz="1000" dirty="0">
            <a:solidFill>
              <a:schemeClr val="tx1"/>
            </a:solidFill>
            <a:latin typeface="Calibri" pitchFamily="34" charset="0"/>
            <a:cs typeface="Calibri" pitchFamily="34" charset="0"/>
          </a:endParaRPr>
        </a:p>
      </dgm:t>
    </dgm:pt>
    <dgm:pt modelId="{22757620-F3EB-4B3B-B371-7E92BFD746EE}" type="sibTrans" cxnId="{36F76E4C-D593-43C0-8401-B2C916A150BB}">
      <dgm:prSet/>
      <dgm:spPr/>
      <dgm:t>
        <a:bodyPr/>
        <a:lstStyle/>
        <a:p>
          <a:endParaRPr lang="en-US" sz="1000">
            <a:solidFill>
              <a:schemeClr val="tx1"/>
            </a:solidFill>
            <a:latin typeface="Calibri" pitchFamily="34" charset="0"/>
            <a:cs typeface="Calibri" pitchFamily="34" charset="0"/>
          </a:endParaRPr>
        </a:p>
      </dgm:t>
    </dgm:pt>
    <dgm:pt modelId="{D61FF3B0-8F5E-4E62-B4ED-8471912340B3}">
      <dgm:prSet custT="1"/>
      <dgm:spPr>
        <a:solidFill>
          <a:srgbClr val="00B0F0"/>
        </a:solidFill>
      </dgm:spPr>
      <dgm:t>
        <a:bodyPr/>
        <a:lstStyle/>
        <a:p>
          <a:r>
            <a:rPr lang="en-US" sz="1000" dirty="0">
              <a:solidFill>
                <a:schemeClr val="tx1"/>
              </a:solidFill>
              <a:latin typeface="Calibri" pitchFamily="34" charset="0"/>
              <a:cs typeface="Calibri" pitchFamily="34" charset="0"/>
            </a:rPr>
            <a:t>Streetlights</a:t>
          </a:r>
        </a:p>
      </dgm:t>
    </dgm:pt>
    <dgm:pt modelId="{B3D6978B-ED50-4DA2-AC00-0ABE56CE549A}" type="parTrans" cxnId="{A77485B2-CAEA-4BC3-9DAA-EF0B553AE4AC}">
      <dgm:prSet custT="1"/>
      <dgm:spPr/>
      <dgm:t>
        <a:bodyPr/>
        <a:lstStyle/>
        <a:p>
          <a:endParaRPr lang="en-US" sz="1000" dirty="0">
            <a:solidFill>
              <a:schemeClr val="tx1"/>
            </a:solidFill>
            <a:latin typeface="Calibri" pitchFamily="34" charset="0"/>
            <a:cs typeface="Calibri" pitchFamily="34" charset="0"/>
          </a:endParaRPr>
        </a:p>
      </dgm:t>
    </dgm:pt>
    <dgm:pt modelId="{C8C852B7-BFDC-4943-A7BC-32870FCA9045}" type="sibTrans" cxnId="{A77485B2-CAEA-4BC3-9DAA-EF0B553AE4AC}">
      <dgm:prSet/>
      <dgm:spPr/>
      <dgm:t>
        <a:bodyPr/>
        <a:lstStyle/>
        <a:p>
          <a:endParaRPr lang="en-US" sz="1000">
            <a:solidFill>
              <a:schemeClr val="tx1"/>
            </a:solidFill>
            <a:latin typeface="Calibri" pitchFamily="34" charset="0"/>
            <a:cs typeface="Calibri" pitchFamily="34" charset="0"/>
          </a:endParaRPr>
        </a:p>
      </dgm:t>
    </dgm:pt>
    <dgm:pt modelId="{B7515FCA-93C2-4516-A8D2-B7F8C79E7B09}">
      <dgm:prSet custT="1"/>
      <dgm:spPr>
        <a:solidFill>
          <a:srgbClr val="00B0F0"/>
        </a:solidFill>
      </dgm:spPr>
      <dgm:t>
        <a:bodyPr/>
        <a:lstStyle/>
        <a:p>
          <a:r>
            <a:rPr lang="en-US" sz="1000" dirty="0">
              <a:solidFill>
                <a:schemeClr val="tx1"/>
              </a:solidFill>
              <a:latin typeface="Calibri" pitchFamily="34" charset="0"/>
              <a:cs typeface="Calibri" pitchFamily="34" charset="0"/>
            </a:rPr>
            <a:t>Signals</a:t>
          </a:r>
        </a:p>
      </dgm:t>
    </dgm:pt>
    <dgm:pt modelId="{B78592A3-AC90-4F8A-89E4-B78B9BB03A83}" type="parTrans" cxnId="{90DCD96E-F52F-4BC3-889B-A3F798D04339}">
      <dgm:prSet custT="1"/>
      <dgm:spPr/>
      <dgm:t>
        <a:bodyPr/>
        <a:lstStyle/>
        <a:p>
          <a:endParaRPr lang="en-US" sz="1000" dirty="0">
            <a:solidFill>
              <a:schemeClr val="tx1"/>
            </a:solidFill>
            <a:latin typeface="Calibri" pitchFamily="34" charset="0"/>
            <a:cs typeface="Calibri" pitchFamily="34" charset="0"/>
          </a:endParaRPr>
        </a:p>
      </dgm:t>
    </dgm:pt>
    <dgm:pt modelId="{4C8882AB-0A60-452B-8F23-BC9154B67AC8}" type="sibTrans" cxnId="{90DCD96E-F52F-4BC3-889B-A3F798D04339}">
      <dgm:prSet/>
      <dgm:spPr/>
      <dgm:t>
        <a:bodyPr/>
        <a:lstStyle/>
        <a:p>
          <a:endParaRPr lang="en-US" sz="1000">
            <a:solidFill>
              <a:schemeClr val="tx1"/>
            </a:solidFill>
            <a:latin typeface="Calibri" pitchFamily="34" charset="0"/>
            <a:cs typeface="Calibri" pitchFamily="34" charset="0"/>
          </a:endParaRPr>
        </a:p>
      </dgm:t>
    </dgm:pt>
    <dgm:pt modelId="{3F242003-EF59-4824-94BC-E6B97F4776D8}">
      <dgm:prSet custT="1"/>
      <dgm:spPr>
        <a:solidFill>
          <a:srgbClr val="CCFF33"/>
        </a:solidFill>
      </dgm:spPr>
      <dgm:t>
        <a:bodyPr/>
        <a:lstStyle/>
        <a:p>
          <a:r>
            <a:rPr lang="en-US" sz="1000" dirty="0">
              <a:solidFill>
                <a:schemeClr val="tx1"/>
              </a:solidFill>
              <a:latin typeface="Calibri" pitchFamily="34" charset="0"/>
              <a:cs typeface="Calibri" pitchFamily="34" charset="0"/>
            </a:rPr>
            <a:t>All</a:t>
          </a:r>
        </a:p>
      </dgm:t>
    </dgm:pt>
    <dgm:pt modelId="{47B92912-9CB6-4EE4-9B48-4A4E0E720989}" type="parTrans" cxnId="{62593CD7-9E7F-4DDE-BB5A-85F0DE0A7FAC}">
      <dgm:prSet custT="1"/>
      <dgm:spPr/>
      <dgm:t>
        <a:bodyPr/>
        <a:lstStyle/>
        <a:p>
          <a:endParaRPr lang="en-US" sz="1000" dirty="0">
            <a:solidFill>
              <a:schemeClr val="tx1"/>
            </a:solidFill>
            <a:latin typeface="Calibri" pitchFamily="34" charset="0"/>
            <a:cs typeface="Calibri" pitchFamily="34" charset="0"/>
          </a:endParaRPr>
        </a:p>
      </dgm:t>
    </dgm:pt>
    <dgm:pt modelId="{E5C3EF84-BBB0-4478-824C-355951B5DC6B}" type="sibTrans" cxnId="{62593CD7-9E7F-4DDE-BB5A-85F0DE0A7FAC}">
      <dgm:prSet/>
      <dgm:spPr/>
      <dgm:t>
        <a:bodyPr/>
        <a:lstStyle/>
        <a:p>
          <a:endParaRPr lang="en-US" sz="1000">
            <a:solidFill>
              <a:schemeClr val="tx1"/>
            </a:solidFill>
            <a:latin typeface="Calibri" pitchFamily="34" charset="0"/>
            <a:cs typeface="Calibri" pitchFamily="34" charset="0"/>
          </a:endParaRPr>
        </a:p>
      </dgm:t>
    </dgm:pt>
    <dgm:pt modelId="{6172E928-574C-48B0-9E45-4EAEA0159A8E}">
      <dgm:prSet custT="1"/>
      <dgm:spPr>
        <a:solidFill>
          <a:srgbClr val="CB35D7"/>
        </a:solidFill>
      </dgm:spPr>
      <dgm:t>
        <a:bodyPr/>
        <a:lstStyle/>
        <a:p>
          <a:r>
            <a:rPr lang="en-US" sz="1000" dirty="0">
              <a:solidFill>
                <a:schemeClr val="tx1"/>
              </a:solidFill>
              <a:latin typeface="Calibri" pitchFamily="34" charset="0"/>
              <a:cs typeface="Calibri" pitchFamily="34" charset="0"/>
            </a:rPr>
            <a:t>Pavement</a:t>
          </a:r>
        </a:p>
      </dgm:t>
    </dgm:pt>
    <dgm:pt modelId="{FD964463-4497-46CF-8448-F355E5D5F9A6}" type="parTrans" cxnId="{BDB7550B-5411-4F7A-AE89-3B2986A15EBF}">
      <dgm:prSet custT="1"/>
      <dgm:spPr/>
      <dgm:t>
        <a:bodyPr/>
        <a:lstStyle/>
        <a:p>
          <a:endParaRPr lang="en-US" sz="1000" dirty="0">
            <a:solidFill>
              <a:schemeClr val="tx1"/>
            </a:solidFill>
            <a:latin typeface="Calibri" pitchFamily="34" charset="0"/>
            <a:cs typeface="Calibri" pitchFamily="34" charset="0"/>
          </a:endParaRPr>
        </a:p>
      </dgm:t>
    </dgm:pt>
    <dgm:pt modelId="{75FD59F1-E2EA-4C27-A9B1-8537FAE05EBC}" type="sibTrans" cxnId="{BDB7550B-5411-4F7A-AE89-3B2986A15EBF}">
      <dgm:prSet/>
      <dgm:spPr/>
      <dgm:t>
        <a:bodyPr/>
        <a:lstStyle/>
        <a:p>
          <a:endParaRPr lang="en-US" sz="1000">
            <a:solidFill>
              <a:schemeClr val="tx1"/>
            </a:solidFill>
            <a:latin typeface="Calibri" pitchFamily="34" charset="0"/>
            <a:cs typeface="Calibri" pitchFamily="34" charset="0"/>
          </a:endParaRPr>
        </a:p>
      </dgm:t>
    </dgm:pt>
    <dgm:pt modelId="{CA7A2BC5-4FF9-4D0B-90BE-5832612541A8}">
      <dgm:prSet custT="1"/>
      <dgm:spPr>
        <a:solidFill>
          <a:srgbClr val="CB35D7"/>
        </a:solidFill>
      </dgm:spPr>
      <dgm:t>
        <a:bodyPr/>
        <a:lstStyle/>
        <a:p>
          <a:r>
            <a:rPr lang="en-US" sz="1000" dirty="0">
              <a:solidFill>
                <a:schemeClr val="tx1"/>
              </a:solidFill>
              <a:latin typeface="Calibri" pitchFamily="34" charset="0"/>
              <a:cs typeface="Calibri" pitchFamily="34" charset="0"/>
            </a:rPr>
            <a:t>Streetlights</a:t>
          </a:r>
        </a:p>
      </dgm:t>
    </dgm:pt>
    <dgm:pt modelId="{00B9E9A2-E73B-4B31-A629-926A4615A2A2}" type="parTrans" cxnId="{4C91F93C-F60C-4620-80E6-BBB7721A46FD}">
      <dgm:prSet custT="1"/>
      <dgm:spPr/>
      <dgm:t>
        <a:bodyPr/>
        <a:lstStyle/>
        <a:p>
          <a:endParaRPr lang="en-US" sz="1000" dirty="0">
            <a:solidFill>
              <a:schemeClr val="tx1"/>
            </a:solidFill>
            <a:latin typeface="Calibri" pitchFamily="34" charset="0"/>
            <a:cs typeface="Calibri" pitchFamily="34" charset="0"/>
          </a:endParaRPr>
        </a:p>
      </dgm:t>
    </dgm:pt>
    <dgm:pt modelId="{E44BA31A-4C8A-46A2-9422-73AF18B0B9B6}" type="sibTrans" cxnId="{4C91F93C-F60C-4620-80E6-BBB7721A46FD}">
      <dgm:prSet/>
      <dgm:spPr/>
      <dgm:t>
        <a:bodyPr/>
        <a:lstStyle/>
        <a:p>
          <a:endParaRPr lang="en-US" sz="1000">
            <a:solidFill>
              <a:schemeClr val="tx1"/>
            </a:solidFill>
            <a:latin typeface="Calibri" pitchFamily="34" charset="0"/>
            <a:cs typeface="Calibri" pitchFamily="34" charset="0"/>
          </a:endParaRPr>
        </a:p>
      </dgm:t>
    </dgm:pt>
    <dgm:pt modelId="{6BFEE705-2AE9-4CDD-9627-B23EAB1FD4B4}">
      <dgm:prSet custT="1"/>
      <dgm:spPr>
        <a:solidFill>
          <a:srgbClr val="CB35D7"/>
        </a:solidFill>
      </dgm:spPr>
      <dgm:t>
        <a:bodyPr/>
        <a:lstStyle/>
        <a:p>
          <a:r>
            <a:rPr lang="en-US" sz="1000" dirty="0">
              <a:solidFill>
                <a:schemeClr val="tx1"/>
              </a:solidFill>
              <a:latin typeface="Calibri" pitchFamily="34" charset="0"/>
              <a:cs typeface="Calibri" pitchFamily="34" charset="0"/>
            </a:rPr>
            <a:t>Signals</a:t>
          </a:r>
        </a:p>
      </dgm:t>
    </dgm:pt>
    <dgm:pt modelId="{3E3152CD-235A-40F9-B52B-4B0E15708882}" type="parTrans" cxnId="{C2CB327A-0E2E-4352-A931-E0DD5FF1FD8E}">
      <dgm:prSet custT="1"/>
      <dgm:spPr/>
      <dgm:t>
        <a:bodyPr/>
        <a:lstStyle/>
        <a:p>
          <a:endParaRPr lang="en-US" sz="1000" dirty="0">
            <a:solidFill>
              <a:schemeClr val="tx1"/>
            </a:solidFill>
            <a:latin typeface="Calibri" pitchFamily="34" charset="0"/>
            <a:cs typeface="Calibri" pitchFamily="34" charset="0"/>
          </a:endParaRPr>
        </a:p>
      </dgm:t>
    </dgm:pt>
    <dgm:pt modelId="{89AAB3B1-C5EB-4BF6-B0A9-26BACF935CE2}" type="sibTrans" cxnId="{C2CB327A-0E2E-4352-A931-E0DD5FF1FD8E}">
      <dgm:prSet/>
      <dgm:spPr/>
      <dgm:t>
        <a:bodyPr/>
        <a:lstStyle/>
        <a:p>
          <a:endParaRPr lang="en-US" sz="1000">
            <a:solidFill>
              <a:schemeClr val="tx1"/>
            </a:solidFill>
            <a:latin typeface="Calibri" pitchFamily="34" charset="0"/>
            <a:cs typeface="Calibri" pitchFamily="34" charset="0"/>
          </a:endParaRPr>
        </a:p>
      </dgm:t>
    </dgm:pt>
    <dgm:pt modelId="{28EC8DF6-9A5C-4D06-9CBE-45FC49D49A42}">
      <dgm:prSet custT="1"/>
      <dgm:spPr>
        <a:solidFill>
          <a:srgbClr val="CB35D7"/>
        </a:solidFill>
      </dgm:spPr>
      <dgm:t>
        <a:bodyPr/>
        <a:lstStyle/>
        <a:p>
          <a:r>
            <a:rPr lang="en-US" sz="1000" dirty="0">
              <a:solidFill>
                <a:schemeClr val="tx1"/>
              </a:solidFill>
              <a:latin typeface="Calibri" pitchFamily="34" charset="0"/>
              <a:cs typeface="Calibri" pitchFamily="34" charset="0"/>
            </a:rPr>
            <a:t>Signs</a:t>
          </a:r>
        </a:p>
      </dgm:t>
    </dgm:pt>
    <dgm:pt modelId="{3B2342AF-EE45-44E7-B58D-CFFF980ED0E9}" type="parTrans" cxnId="{BE886D85-6393-4F52-A177-DBC65B48A2DB}">
      <dgm:prSet custT="1"/>
      <dgm:spPr/>
      <dgm:t>
        <a:bodyPr/>
        <a:lstStyle/>
        <a:p>
          <a:endParaRPr lang="en-US" sz="1000" dirty="0">
            <a:solidFill>
              <a:schemeClr val="tx1"/>
            </a:solidFill>
            <a:latin typeface="Calibri" pitchFamily="34" charset="0"/>
            <a:cs typeface="Calibri" pitchFamily="34" charset="0"/>
          </a:endParaRPr>
        </a:p>
      </dgm:t>
    </dgm:pt>
    <dgm:pt modelId="{415AE40F-3CFD-4FD6-9398-BEE60BC2E36E}" type="sibTrans" cxnId="{BE886D85-6393-4F52-A177-DBC65B48A2DB}">
      <dgm:prSet/>
      <dgm:spPr/>
      <dgm:t>
        <a:bodyPr/>
        <a:lstStyle/>
        <a:p>
          <a:endParaRPr lang="en-US" sz="1000">
            <a:solidFill>
              <a:schemeClr val="tx1"/>
            </a:solidFill>
            <a:latin typeface="Calibri" pitchFamily="34" charset="0"/>
            <a:cs typeface="Calibri" pitchFamily="34" charset="0"/>
          </a:endParaRPr>
        </a:p>
      </dgm:t>
    </dgm:pt>
    <dgm:pt modelId="{DCAE7C09-ABF7-418F-AFA0-A7155363179A}">
      <dgm:prSet custT="1"/>
      <dgm:spPr>
        <a:solidFill>
          <a:srgbClr val="F97B84"/>
        </a:solidFill>
      </dgm:spPr>
      <dgm:t>
        <a:bodyPr/>
        <a:lstStyle/>
        <a:p>
          <a:r>
            <a:rPr lang="en-US" sz="1000" dirty="0">
              <a:solidFill>
                <a:schemeClr val="tx1"/>
              </a:solidFill>
              <a:latin typeface="Calibri" pitchFamily="34" charset="0"/>
              <a:cs typeface="Calibri" pitchFamily="34" charset="0"/>
            </a:rPr>
            <a:t>Winter</a:t>
          </a:r>
        </a:p>
      </dgm:t>
    </dgm:pt>
    <dgm:pt modelId="{3221F399-3EED-487B-8772-EADD42D0915E}" type="parTrans" cxnId="{87C72517-F96A-489B-9CAC-009C06B258C5}">
      <dgm:prSet custT="1"/>
      <dgm:spPr/>
      <dgm:t>
        <a:bodyPr/>
        <a:lstStyle/>
        <a:p>
          <a:endParaRPr lang="en-US" sz="1000" dirty="0">
            <a:solidFill>
              <a:schemeClr val="tx1"/>
            </a:solidFill>
            <a:latin typeface="Calibri" pitchFamily="34" charset="0"/>
            <a:cs typeface="Calibri" pitchFamily="34" charset="0"/>
          </a:endParaRPr>
        </a:p>
      </dgm:t>
    </dgm:pt>
    <dgm:pt modelId="{7E9C12A5-5343-4950-A475-7F736F4C5B39}" type="sibTrans" cxnId="{87C72517-F96A-489B-9CAC-009C06B258C5}">
      <dgm:prSet/>
      <dgm:spPr/>
      <dgm:t>
        <a:bodyPr/>
        <a:lstStyle/>
        <a:p>
          <a:endParaRPr lang="en-US" sz="1000">
            <a:solidFill>
              <a:schemeClr val="tx1"/>
            </a:solidFill>
            <a:latin typeface="Calibri" pitchFamily="34" charset="0"/>
            <a:cs typeface="Calibri" pitchFamily="34" charset="0"/>
          </a:endParaRPr>
        </a:p>
      </dgm:t>
    </dgm:pt>
    <dgm:pt modelId="{DD1857A8-3684-41EE-92C2-241E22912B64}">
      <dgm:prSet custT="1"/>
      <dgm:spPr>
        <a:solidFill>
          <a:srgbClr val="F97B84"/>
        </a:solidFill>
      </dgm:spPr>
      <dgm:t>
        <a:bodyPr/>
        <a:lstStyle/>
        <a:p>
          <a:r>
            <a:rPr lang="en-US" sz="1000" dirty="0">
              <a:solidFill>
                <a:schemeClr val="tx1"/>
              </a:solidFill>
              <a:latin typeface="Calibri" pitchFamily="34" charset="0"/>
              <a:cs typeface="Calibri" pitchFamily="34" charset="0"/>
            </a:rPr>
            <a:t>Spring</a:t>
          </a:r>
        </a:p>
      </dgm:t>
    </dgm:pt>
    <dgm:pt modelId="{6AFA5252-BB24-4C0D-8D13-5A6A685FF8EE}" type="parTrans" cxnId="{B38DF14C-0CA7-499F-AC14-93FFDC4BEC45}">
      <dgm:prSet custT="1"/>
      <dgm:spPr/>
      <dgm:t>
        <a:bodyPr/>
        <a:lstStyle/>
        <a:p>
          <a:endParaRPr lang="en-US" sz="1000" dirty="0">
            <a:solidFill>
              <a:schemeClr val="tx1"/>
            </a:solidFill>
            <a:latin typeface="Calibri" pitchFamily="34" charset="0"/>
            <a:cs typeface="Calibri" pitchFamily="34" charset="0"/>
          </a:endParaRPr>
        </a:p>
      </dgm:t>
    </dgm:pt>
    <dgm:pt modelId="{16615E92-8FE9-4D44-A651-8AA70AC7A731}" type="sibTrans" cxnId="{B38DF14C-0CA7-499F-AC14-93FFDC4BEC45}">
      <dgm:prSet/>
      <dgm:spPr/>
      <dgm:t>
        <a:bodyPr/>
        <a:lstStyle/>
        <a:p>
          <a:endParaRPr lang="en-US" sz="1000">
            <a:solidFill>
              <a:schemeClr val="tx1"/>
            </a:solidFill>
            <a:latin typeface="Calibri" pitchFamily="34" charset="0"/>
            <a:cs typeface="Calibri" pitchFamily="34" charset="0"/>
          </a:endParaRPr>
        </a:p>
      </dgm:t>
    </dgm:pt>
    <dgm:pt modelId="{90FDF6BB-92F2-4D3A-ABFF-A3C052ED857E}">
      <dgm:prSet custT="1"/>
      <dgm:spPr>
        <a:solidFill>
          <a:srgbClr val="ED8513"/>
        </a:solidFill>
      </dgm:spPr>
      <dgm:t>
        <a:bodyPr/>
        <a:lstStyle/>
        <a:p>
          <a:r>
            <a:rPr lang="en-US" sz="1000" b="0" i="0" u="none" strike="noStrike" dirty="0">
              <a:solidFill>
                <a:schemeClr val="tx1"/>
              </a:solidFill>
              <a:latin typeface="Calibri"/>
            </a:rPr>
            <a:t>Average PQI rating for segment</a:t>
          </a:r>
        </a:p>
      </dgm:t>
    </dgm:pt>
    <dgm:pt modelId="{7329A846-E1E3-4D8E-8191-584AFB63E58C}" type="parTrans" cxnId="{AB1D74DE-38CE-484D-B615-E199228941FC}">
      <dgm:prSet/>
      <dgm:spPr/>
      <dgm:t>
        <a:bodyPr/>
        <a:lstStyle/>
        <a:p>
          <a:endParaRPr lang="en-US" dirty="0">
            <a:solidFill>
              <a:schemeClr val="tx1"/>
            </a:solidFill>
          </a:endParaRPr>
        </a:p>
      </dgm:t>
    </dgm:pt>
    <dgm:pt modelId="{D4C8B857-8A84-4293-BABF-394FAD2FC5AB}" type="sibTrans" cxnId="{AB1D74DE-38CE-484D-B615-E199228941FC}">
      <dgm:prSet/>
      <dgm:spPr/>
      <dgm:t>
        <a:bodyPr/>
        <a:lstStyle/>
        <a:p>
          <a:endParaRPr lang="en-US">
            <a:solidFill>
              <a:schemeClr val="tx1"/>
            </a:solidFill>
          </a:endParaRPr>
        </a:p>
      </dgm:t>
    </dgm:pt>
    <dgm:pt modelId="{F05413B9-A8AC-46B2-8F7D-892CFA1F6504}">
      <dgm:prSet custT="1"/>
      <dgm:spPr>
        <a:solidFill>
          <a:srgbClr val="ED8513"/>
        </a:solidFill>
      </dgm:spPr>
      <dgm:t>
        <a:bodyPr/>
        <a:lstStyle/>
        <a:p>
          <a:endParaRPr lang="en-US" sz="1000" b="0" i="0" u="none" strike="noStrike" dirty="0">
            <a:solidFill>
              <a:schemeClr val="tx1"/>
            </a:solidFill>
            <a:latin typeface="Calibri"/>
          </a:endParaRPr>
        </a:p>
      </dgm:t>
    </dgm:pt>
    <dgm:pt modelId="{621D267F-3AF8-4A7E-A785-9A218BCAABC0}" type="parTrans" cxnId="{EF943B04-F55D-421B-818B-0E9051A55089}">
      <dgm:prSet/>
      <dgm:spPr/>
      <dgm:t>
        <a:bodyPr/>
        <a:lstStyle/>
        <a:p>
          <a:endParaRPr lang="en-US" dirty="0">
            <a:solidFill>
              <a:schemeClr val="tx1"/>
            </a:solidFill>
          </a:endParaRPr>
        </a:p>
      </dgm:t>
    </dgm:pt>
    <dgm:pt modelId="{F5812665-3EC9-4FDA-9A06-65019090E24D}" type="sibTrans" cxnId="{EF943B04-F55D-421B-818B-0E9051A55089}">
      <dgm:prSet/>
      <dgm:spPr/>
      <dgm:t>
        <a:bodyPr/>
        <a:lstStyle/>
        <a:p>
          <a:endParaRPr lang="en-US">
            <a:solidFill>
              <a:schemeClr val="tx1"/>
            </a:solidFill>
          </a:endParaRPr>
        </a:p>
      </dgm:t>
    </dgm:pt>
    <dgm:pt modelId="{64807C88-1B11-4AB2-9C54-4EFDF30532D7}">
      <dgm:prSet custT="1"/>
      <dgm:spPr>
        <a:solidFill>
          <a:srgbClr val="92D050"/>
        </a:solidFill>
      </dgm:spPr>
      <dgm:t>
        <a:bodyPr/>
        <a:lstStyle/>
        <a:p>
          <a:endParaRPr lang="en-US" sz="1000" b="0" i="0" u="none" strike="noStrike" dirty="0">
            <a:solidFill>
              <a:schemeClr val="tx1"/>
            </a:solidFill>
            <a:latin typeface="Calibri"/>
          </a:endParaRPr>
        </a:p>
      </dgm:t>
    </dgm:pt>
    <dgm:pt modelId="{7D55772D-492C-4753-BCD5-EF0A70AA7812}" type="parTrans" cxnId="{180C891D-AD2F-4252-BD48-6C447F0DB5CB}">
      <dgm:prSet/>
      <dgm:spPr/>
      <dgm:t>
        <a:bodyPr/>
        <a:lstStyle/>
        <a:p>
          <a:endParaRPr lang="en-US" dirty="0">
            <a:solidFill>
              <a:schemeClr val="tx1"/>
            </a:solidFill>
          </a:endParaRPr>
        </a:p>
      </dgm:t>
    </dgm:pt>
    <dgm:pt modelId="{37F2238E-E793-452E-9B11-54969B1EE0AA}" type="sibTrans" cxnId="{180C891D-AD2F-4252-BD48-6C447F0DB5CB}">
      <dgm:prSet/>
      <dgm:spPr/>
      <dgm:t>
        <a:bodyPr/>
        <a:lstStyle/>
        <a:p>
          <a:endParaRPr lang="en-US">
            <a:solidFill>
              <a:schemeClr val="tx1"/>
            </a:solidFill>
          </a:endParaRPr>
        </a:p>
      </dgm:t>
    </dgm:pt>
    <dgm:pt modelId="{8B448002-770F-45AA-821E-C9300CD003BD}">
      <dgm:prSet custT="1"/>
      <dgm:spPr>
        <a:solidFill>
          <a:srgbClr val="92D050"/>
        </a:solidFill>
      </dgm:spPr>
      <dgm:t>
        <a:bodyPr/>
        <a:lstStyle/>
        <a:p>
          <a:endParaRPr lang="en-US" sz="1000" b="0" i="0" u="none" strike="noStrike" dirty="0">
            <a:solidFill>
              <a:schemeClr val="tx1"/>
            </a:solidFill>
            <a:latin typeface="Calibri"/>
          </a:endParaRPr>
        </a:p>
      </dgm:t>
    </dgm:pt>
    <dgm:pt modelId="{7F1F9DFA-354C-4BD9-AF29-72B59A55ABD4}" type="parTrans" cxnId="{C2EC264C-215B-44AE-8F57-39925D36641C}">
      <dgm:prSet/>
      <dgm:spPr/>
      <dgm:t>
        <a:bodyPr/>
        <a:lstStyle/>
        <a:p>
          <a:endParaRPr lang="en-US" dirty="0">
            <a:solidFill>
              <a:schemeClr val="tx1"/>
            </a:solidFill>
          </a:endParaRPr>
        </a:p>
      </dgm:t>
    </dgm:pt>
    <dgm:pt modelId="{9D324327-330C-4DC8-9E70-A1374BB2F10D}" type="sibTrans" cxnId="{C2EC264C-215B-44AE-8F57-39925D36641C}">
      <dgm:prSet/>
      <dgm:spPr/>
      <dgm:t>
        <a:bodyPr/>
        <a:lstStyle/>
        <a:p>
          <a:endParaRPr lang="en-US">
            <a:solidFill>
              <a:schemeClr val="tx1"/>
            </a:solidFill>
          </a:endParaRPr>
        </a:p>
      </dgm:t>
    </dgm:pt>
    <dgm:pt modelId="{41A843B5-5551-44BB-BC6B-E914EEACFAF7}">
      <dgm:prSet custT="1"/>
      <dgm:spPr>
        <a:solidFill>
          <a:srgbClr val="92D050"/>
        </a:solidFill>
      </dgm:spPr>
      <dgm:t>
        <a:bodyPr/>
        <a:lstStyle/>
        <a:p>
          <a:r>
            <a:rPr lang="en-US" sz="1000" b="0" i="0" u="none" strike="noStrike" dirty="0">
              <a:solidFill>
                <a:schemeClr val="tx1"/>
              </a:solidFill>
              <a:latin typeface="Calibri"/>
            </a:rPr>
            <a:t>% of signs in segment in poor or worse condition</a:t>
          </a:r>
        </a:p>
      </dgm:t>
    </dgm:pt>
    <dgm:pt modelId="{72DD74F4-AB0B-43D8-A32F-82500CC36457}" type="parTrans" cxnId="{180529D7-9B80-4B82-AB2B-CEFECF49E7AC}">
      <dgm:prSet/>
      <dgm:spPr/>
      <dgm:t>
        <a:bodyPr/>
        <a:lstStyle/>
        <a:p>
          <a:endParaRPr lang="en-US" dirty="0">
            <a:solidFill>
              <a:schemeClr val="tx1"/>
            </a:solidFill>
          </a:endParaRPr>
        </a:p>
      </dgm:t>
    </dgm:pt>
    <dgm:pt modelId="{A9DE7401-6583-48E2-B5CF-19B131C9B2DB}" type="sibTrans" cxnId="{180529D7-9B80-4B82-AB2B-CEFECF49E7AC}">
      <dgm:prSet/>
      <dgm:spPr/>
      <dgm:t>
        <a:bodyPr/>
        <a:lstStyle/>
        <a:p>
          <a:endParaRPr lang="en-US">
            <a:solidFill>
              <a:schemeClr val="tx1"/>
            </a:solidFill>
          </a:endParaRPr>
        </a:p>
      </dgm:t>
    </dgm:pt>
    <dgm:pt modelId="{39B168B5-DF0B-48D5-887A-CC3ECD30F5FB}">
      <dgm:prSet custT="1"/>
      <dgm:spPr>
        <a:solidFill>
          <a:srgbClr val="92D050"/>
        </a:solidFill>
      </dgm:spPr>
      <dgm:t>
        <a:bodyPr/>
        <a:lstStyle/>
        <a:p>
          <a:endParaRPr lang="en-US" sz="1000" b="0" i="0" u="none" strike="noStrike" dirty="0">
            <a:solidFill>
              <a:schemeClr val="tx1"/>
            </a:solidFill>
            <a:latin typeface="Calibri"/>
          </a:endParaRPr>
        </a:p>
      </dgm:t>
    </dgm:pt>
    <dgm:pt modelId="{ED1F3706-166F-4568-99B1-236178DCCD20}" type="parTrans" cxnId="{AC47E1BD-B9CE-4EE4-8BCC-A4C7E6B412E2}">
      <dgm:prSet/>
      <dgm:spPr/>
      <dgm:t>
        <a:bodyPr/>
        <a:lstStyle/>
        <a:p>
          <a:endParaRPr lang="en-US" dirty="0">
            <a:solidFill>
              <a:schemeClr val="tx1"/>
            </a:solidFill>
          </a:endParaRPr>
        </a:p>
      </dgm:t>
    </dgm:pt>
    <dgm:pt modelId="{E3CFF65F-A331-479D-8AA9-2B88841DCD84}" type="sibTrans" cxnId="{AC47E1BD-B9CE-4EE4-8BCC-A4C7E6B412E2}">
      <dgm:prSet/>
      <dgm:spPr/>
      <dgm:t>
        <a:bodyPr/>
        <a:lstStyle/>
        <a:p>
          <a:endParaRPr lang="en-US">
            <a:solidFill>
              <a:schemeClr val="tx1"/>
            </a:solidFill>
          </a:endParaRPr>
        </a:p>
      </dgm:t>
    </dgm:pt>
    <dgm:pt modelId="{D98D20F6-A216-4569-B6D4-86D6FCB7EF2C}">
      <dgm:prSet custT="1"/>
      <dgm:spPr>
        <a:solidFill>
          <a:srgbClr val="00B0F0"/>
        </a:solidFill>
      </dgm:spPr>
      <dgm:t>
        <a:bodyPr/>
        <a:lstStyle/>
        <a:p>
          <a:endParaRPr lang="en-US" sz="1000" b="0" i="0" u="none" strike="noStrike" dirty="0">
            <a:solidFill>
              <a:schemeClr val="tx1"/>
            </a:solidFill>
            <a:latin typeface="Calibri"/>
          </a:endParaRPr>
        </a:p>
      </dgm:t>
    </dgm:pt>
    <dgm:pt modelId="{7E75C140-CA42-4C97-A11C-10675EB0340A}" type="parTrans" cxnId="{55FAD0E0-79D8-479C-AEAC-F87A4D2B055B}">
      <dgm:prSet/>
      <dgm:spPr/>
      <dgm:t>
        <a:bodyPr/>
        <a:lstStyle/>
        <a:p>
          <a:endParaRPr lang="en-US" dirty="0">
            <a:solidFill>
              <a:schemeClr val="tx1"/>
            </a:solidFill>
          </a:endParaRPr>
        </a:p>
      </dgm:t>
    </dgm:pt>
    <dgm:pt modelId="{DC6A8DD5-3B62-47C8-B4F6-6402029CD886}" type="sibTrans" cxnId="{55FAD0E0-79D8-479C-AEAC-F87A4D2B055B}">
      <dgm:prSet/>
      <dgm:spPr/>
      <dgm:t>
        <a:bodyPr/>
        <a:lstStyle/>
        <a:p>
          <a:endParaRPr lang="en-US">
            <a:solidFill>
              <a:schemeClr val="tx1"/>
            </a:solidFill>
          </a:endParaRPr>
        </a:p>
      </dgm:t>
    </dgm:pt>
    <dgm:pt modelId="{AF36033E-CF09-496F-8773-886E77ECA44A}">
      <dgm:prSet custT="1"/>
      <dgm:spPr>
        <a:solidFill>
          <a:srgbClr val="00B0F0"/>
        </a:solidFill>
      </dgm:spPr>
      <dgm:t>
        <a:bodyPr/>
        <a:lstStyle/>
        <a:p>
          <a:r>
            <a:rPr lang="en-US" sz="1000" b="0" i="0" u="none" strike="noStrike" dirty="0">
              <a:solidFill>
                <a:schemeClr val="tx1"/>
              </a:solidFill>
              <a:latin typeface="Calibri"/>
            </a:rPr>
            <a:t>% of Streetlights in segment with "Good" condition rating</a:t>
          </a:r>
        </a:p>
      </dgm:t>
    </dgm:pt>
    <dgm:pt modelId="{0C0BC21A-BAE0-43E2-8B7D-7D4AA9305D54}" type="parTrans" cxnId="{386D3897-096A-44A2-A6AC-3AC998EFD6DB}">
      <dgm:prSet/>
      <dgm:spPr/>
      <dgm:t>
        <a:bodyPr/>
        <a:lstStyle/>
        <a:p>
          <a:endParaRPr lang="en-US" dirty="0">
            <a:solidFill>
              <a:schemeClr val="tx1"/>
            </a:solidFill>
          </a:endParaRPr>
        </a:p>
      </dgm:t>
    </dgm:pt>
    <dgm:pt modelId="{85484209-1E55-4792-AB40-C31EE603416B}" type="sibTrans" cxnId="{386D3897-096A-44A2-A6AC-3AC998EFD6DB}">
      <dgm:prSet/>
      <dgm:spPr/>
      <dgm:t>
        <a:bodyPr/>
        <a:lstStyle/>
        <a:p>
          <a:endParaRPr lang="en-US">
            <a:solidFill>
              <a:schemeClr val="tx1"/>
            </a:solidFill>
          </a:endParaRPr>
        </a:p>
      </dgm:t>
    </dgm:pt>
    <dgm:pt modelId="{9DF46C82-26A0-4206-8800-C69AB1B8A94D}">
      <dgm:prSet custT="1"/>
      <dgm:spPr>
        <a:solidFill>
          <a:srgbClr val="00B0F0"/>
        </a:solidFill>
      </dgm:spPr>
      <dgm:t>
        <a:bodyPr/>
        <a:lstStyle/>
        <a:p>
          <a:r>
            <a:rPr lang="en-US" sz="1000" b="0" i="0" u="none" strike="noStrike" dirty="0">
              <a:solidFill>
                <a:schemeClr val="tx1"/>
              </a:solidFill>
              <a:latin typeface="Calibri"/>
            </a:rPr>
            <a:t>% of Signals in segment with "Good" condition rating</a:t>
          </a:r>
        </a:p>
      </dgm:t>
    </dgm:pt>
    <dgm:pt modelId="{51EFAE96-41C2-4A55-AB4A-C887250ADA22}" type="parTrans" cxnId="{028E8997-10AB-4604-8F8F-5227EC977C5C}">
      <dgm:prSet/>
      <dgm:spPr/>
      <dgm:t>
        <a:bodyPr/>
        <a:lstStyle/>
        <a:p>
          <a:endParaRPr lang="en-US" dirty="0">
            <a:solidFill>
              <a:schemeClr val="tx1"/>
            </a:solidFill>
          </a:endParaRPr>
        </a:p>
      </dgm:t>
    </dgm:pt>
    <dgm:pt modelId="{02B37CBA-B7D0-4472-A9ED-B19A06F2F020}" type="sibTrans" cxnId="{028E8997-10AB-4604-8F8F-5227EC977C5C}">
      <dgm:prSet/>
      <dgm:spPr/>
      <dgm:t>
        <a:bodyPr/>
        <a:lstStyle/>
        <a:p>
          <a:endParaRPr lang="en-US">
            <a:solidFill>
              <a:schemeClr val="tx1"/>
            </a:solidFill>
          </a:endParaRPr>
        </a:p>
      </dgm:t>
    </dgm:pt>
    <dgm:pt modelId="{F2285D37-B817-4BD1-A486-2C8F52B75A13}">
      <dgm:prSet custT="1"/>
      <dgm:spPr>
        <a:solidFill>
          <a:srgbClr val="CCFF33"/>
        </a:solidFill>
      </dgm:spPr>
      <dgm:t>
        <a:bodyPr/>
        <a:lstStyle/>
        <a:p>
          <a:endParaRPr lang="en-US" sz="1000" b="0" i="0" u="none" strike="noStrike" dirty="0">
            <a:solidFill>
              <a:schemeClr val="tx1"/>
            </a:solidFill>
            <a:latin typeface="Calibri"/>
          </a:endParaRPr>
        </a:p>
      </dgm:t>
    </dgm:pt>
    <dgm:pt modelId="{E72547B3-B7E2-4A60-A7CB-F9D12F06B0B5}" type="parTrans" cxnId="{8054CD45-F948-4CFF-94AA-F6F3494BD677}">
      <dgm:prSet/>
      <dgm:spPr/>
      <dgm:t>
        <a:bodyPr/>
        <a:lstStyle/>
        <a:p>
          <a:endParaRPr lang="en-US" dirty="0">
            <a:solidFill>
              <a:schemeClr val="tx1"/>
            </a:solidFill>
          </a:endParaRPr>
        </a:p>
      </dgm:t>
    </dgm:pt>
    <dgm:pt modelId="{806FF293-1A11-42A1-9333-726B2FC2EBA9}" type="sibTrans" cxnId="{8054CD45-F948-4CFF-94AA-F6F3494BD677}">
      <dgm:prSet/>
      <dgm:spPr/>
      <dgm:t>
        <a:bodyPr/>
        <a:lstStyle/>
        <a:p>
          <a:endParaRPr lang="en-US">
            <a:solidFill>
              <a:schemeClr val="tx1"/>
            </a:solidFill>
          </a:endParaRPr>
        </a:p>
      </dgm:t>
    </dgm:pt>
    <dgm:pt modelId="{48C9BECF-36C0-4E9A-842D-93493B05221B}">
      <dgm:prSet custT="1"/>
      <dgm:spPr>
        <a:solidFill>
          <a:srgbClr val="CB35D7"/>
        </a:solidFill>
      </dgm:spPr>
      <dgm:t>
        <a:bodyPr/>
        <a:lstStyle/>
        <a:p>
          <a:r>
            <a:rPr lang="en-US" sz="1000" b="0" i="0" u="none" strike="noStrike" dirty="0">
              <a:solidFill>
                <a:schemeClr val="tx1"/>
              </a:solidFill>
              <a:latin typeface="Calibri"/>
            </a:rPr>
            <a:t>% of valid pothole reports in segment resolved with 14 days of complaint</a:t>
          </a:r>
        </a:p>
      </dgm:t>
    </dgm:pt>
    <dgm:pt modelId="{F50DAD41-694F-4F8B-9AB6-F8740960A7B7}" type="parTrans" cxnId="{B52C5A56-82AF-4C4C-8141-163C9B756BCC}">
      <dgm:prSet/>
      <dgm:spPr/>
      <dgm:t>
        <a:bodyPr/>
        <a:lstStyle/>
        <a:p>
          <a:endParaRPr lang="en-US" dirty="0">
            <a:solidFill>
              <a:schemeClr val="tx1"/>
            </a:solidFill>
          </a:endParaRPr>
        </a:p>
      </dgm:t>
    </dgm:pt>
    <dgm:pt modelId="{9F78CEC1-1AF9-4423-B96B-FCA08D1ADD43}" type="sibTrans" cxnId="{B52C5A56-82AF-4C4C-8141-163C9B756BCC}">
      <dgm:prSet/>
      <dgm:spPr/>
      <dgm:t>
        <a:bodyPr/>
        <a:lstStyle/>
        <a:p>
          <a:endParaRPr lang="en-US">
            <a:solidFill>
              <a:schemeClr val="tx1"/>
            </a:solidFill>
          </a:endParaRPr>
        </a:p>
      </dgm:t>
    </dgm:pt>
    <dgm:pt modelId="{183AE373-F294-46C2-B9DC-1798C79E8965}">
      <dgm:prSet custT="1"/>
      <dgm:spPr>
        <a:solidFill>
          <a:srgbClr val="CB35D7"/>
        </a:solidFill>
      </dgm:spPr>
      <dgm:t>
        <a:bodyPr/>
        <a:lstStyle/>
        <a:p>
          <a:endParaRPr lang="en-US" sz="1000" b="0" i="0" u="none" strike="noStrike" dirty="0">
            <a:solidFill>
              <a:schemeClr val="tx1"/>
            </a:solidFill>
            <a:latin typeface="Calibri"/>
          </a:endParaRPr>
        </a:p>
      </dgm:t>
    </dgm:pt>
    <dgm:pt modelId="{4FF391DA-6AA6-49DF-AB67-F49897BF8E5C}" type="parTrans" cxnId="{9C86C092-3245-46D7-8C15-54347CAB6E5F}">
      <dgm:prSet/>
      <dgm:spPr/>
      <dgm:t>
        <a:bodyPr/>
        <a:lstStyle/>
        <a:p>
          <a:endParaRPr lang="en-US" dirty="0">
            <a:solidFill>
              <a:schemeClr val="tx1"/>
            </a:solidFill>
          </a:endParaRPr>
        </a:p>
      </dgm:t>
    </dgm:pt>
    <dgm:pt modelId="{7C5DE4FE-8940-43BC-91A1-8CB2526037AF}" type="sibTrans" cxnId="{9C86C092-3245-46D7-8C15-54347CAB6E5F}">
      <dgm:prSet/>
      <dgm:spPr/>
      <dgm:t>
        <a:bodyPr/>
        <a:lstStyle/>
        <a:p>
          <a:endParaRPr lang="en-US">
            <a:solidFill>
              <a:schemeClr val="tx1"/>
            </a:solidFill>
          </a:endParaRPr>
        </a:p>
      </dgm:t>
    </dgm:pt>
    <dgm:pt modelId="{87370778-F253-403E-B405-1F2131C4E3C1}">
      <dgm:prSet custT="1"/>
      <dgm:spPr>
        <a:solidFill>
          <a:srgbClr val="CB35D7"/>
        </a:solidFill>
      </dgm:spPr>
      <dgm:t>
        <a:bodyPr/>
        <a:lstStyle/>
        <a:p>
          <a:endParaRPr lang="en-US" sz="1000" b="0" i="0" u="none" strike="noStrike" dirty="0">
            <a:solidFill>
              <a:schemeClr val="tx1"/>
            </a:solidFill>
            <a:latin typeface="Calibri"/>
          </a:endParaRPr>
        </a:p>
      </dgm:t>
    </dgm:pt>
    <dgm:pt modelId="{CE5165F4-3965-4AB4-B3F4-5833E7BA71E7}" type="parTrans" cxnId="{AE259116-827C-47C4-BC0F-1421CBDD0BC2}">
      <dgm:prSet/>
      <dgm:spPr/>
      <dgm:t>
        <a:bodyPr/>
        <a:lstStyle/>
        <a:p>
          <a:endParaRPr lang="en-US" dirty="0">
            <a:solidFill>
              <a:schemeClr val="tx1"/>
            </a:solidFill>
          </a:endParaRPr>
        </a:p>
      </dgm:t>
    </dgm:pt>
    <dgm:pt modelId="{0486FF0C-0B1A-434C-A93B-0D7D6B2864A6}" type="sibTrans" cxnId="{AE259116-827C-47C4-BC0F-1421CBDD0BC2}">
      <dgm:prSet/>
      <dgm:spPr/>
      <dgm:t>
        <a:bodyPr/>
        <a:lstStyle/>
        <a:p>
          <a:endParaRPr lang="en-US">
            <a:solidFill>
              <a:schemeClr val="tx1"/>
            </a:solidFill>
          </a:endParaRPr>
        </a:p>
      </dgm:t>
    </dgm:pt>
    <dgm:pt modelId="{F7F93A44-4F2D-4D0F-9597-169CF765CF27}">
      <dgm:prSet custT="1"/>
      <dgm:spPr>
        <a:solidFill>
          <a:srgbClr val="CB35D7"/>
        </a:solidFill>
      </dgm:spPr>
      <dgm:t>
        <a:bodyPr/>
        <a:lstStyle/>
        <a:p>
          <a:endParaRPr lang="en-US" sz="1000" b="0" i="0" u="none" strike="noStrike" dirty="0">
            <a:solidFill>
              <a:schemeClr val="tx1"/>
            </a:solidFill>
            <a:latin typeface="Calibri"/>
          </a:endParaRPr>
        </a:p>
      </dgm:t>
    </dgm:pt>
    <dgm:pt modelId="{4465FB29-76D1-4678-A6AC-25210D7789AE}" type="parTrans" cxnId="{5239C5CE-C4F1-48DF-9F80-5446BA5F37C7}">
      <dgm:prSet/>
      <dgm:spPr/>
      <dgm:t>
        <a:bodyPr/>
        <a:lstStyle/>
        <a:p>
          <a:endParaRPr lang="en-US" dirty="0">
            <a:solidFill>
              <a:schemeClr val="tx1"/>
            </a:solidFill>
          </a:endParaRPr>
        </a:p>
      </dgm:t>
    </dgm:pt>
    <dgm:pt modelId="{4C20E88E-5FCE-4247-A417-9BC8D4F929FC}" type="sibTrans" cxnId="{5239C5CE-C4F1-48DF-9F80-5446BA5F37C7}">
      <dgm:prSet/>
      <dgm:spPr/>
      <dgm:t>
        <a:bodyPr/>
        <a:lstStyle/>
        <a:p>
          <a:endParaRPr lang="en-US">
            <a:solidFill>
              <a:schemeClr val="tx1"/>
            </a:solidFill>
          </a:endParaRPr>
        </a:p>
      </dgm:t>
    </dgm:pt>
    <dgm:pt modelId="{79DE5D2D-40EF-42DB-AB93-AF653F9FD4B5}">
      <dgm:prSet custT="1"/>
      <dgm:spPr>
        <a:solidFill>
          <a:srgbClr val="F97B84"/>
        </a:solidFill>
      </dgm:spPr>
      <dgm:t>
        <a:bodyPr/>
        <a:lstStyle/>
        <a:p>
          <a:r>
            <a:rPr lang="en-US" sz="1000" b="0" i="0" u="none" strike="noStrike" dirty="0">
              <a:solidFill>
                <a:schemeClr val="tx1"/>
              </a:solidFill>
              <a:latin typeface="Calibri"/>
            </a:rPr>
            <a:t>% compliance with snow and ice removal policy</a:t>
          </a:r>
        </a:p>
      </dgm:t>
    </dgm:pt>
    <dgm:pt modelId="{282D0AFD-C180-4BC2-B049-B960B1235BEB}" type="parTrans" cxnId="{4977071D-1CE8-4DB1-B2BF-9F10D59BAEB0}">
      <dgm:prSet/>
      <dgm:spPr/>
      <dgm:t>
        <a:bodyPr/>
        <a:lstStyle/>
        <a:p>
          <a:endParaRPr lang="en-US" dirty="0">
            <a:solidFill>
              <a:schemeClr val="tx1"/>
            </a:solidFill>
          </a:endParaRPr>
        </a:p>
      </dgm:t>
    </dgm:pt>
    <dgm:pt modelId="{018E631B-7D5A-4307-84C2-5554EFD51BFE}" type="sibTrans" cxnId="{4977071D-1CE8-4DB1-B2BF-9F10D59BAEB0}">
      <dgm:prSet/>
      <dgm:spPr/>
      <dgm:t>
        <a:bodyPr/>
        <a:lstStyle/>
        <a:p>
          <a:endParaRPr lang="en-US">
            <a:solidFill>
              <a:schemeClr val="tx1"/>
            </a:solidFill>
          </a:endParaRPr>
        </a:p>
      </dgm:t>
    </dgm:pt>
    <dgm:pt modelId="{5AF07285-AAF6-41E5-A216-7980B9603D12}">
      <dgm:prSet custT="1"/>
      <dgm:spPr>
        <a:solidFill>
          <a:srgbClr val="F97B84"/>
        </a:solidFill>
      </dgm:spPr>
      <dgm:t>
        <a:bodyPr/>
        <a:lstStyle/>
        <a:p>
          <a:endParaRPr lang="en-US" sz="1000" b="0" i="0" u="none" strike="noStrike" dirty="0">
            <a:solidFill>
              <a:schemeClr val="tx1"/>
            </a:solidFill>
            <a:latin typeface="Calibri"/>
          </a:endParaRPr>
        </a:p>
      </dgm:t>
    </dgm:pt>
    <dgm:pt modelId="{F2108CD8-BB98-4007-AE8A-D837B20AD8B1}" type="parTrans" cxnId="{FCE49E7F-D8BA-472B-B92B-8FDBAF398A54}">
      <dgm:prSet/>
      <dgm:spPr/>
      <dgm:t>
        <a:bodyPr/>
        <a:lstStyle/>
        <a:p>
          <a:endParaRPr lang="en-US" dirty="0">
            <a:solidFill>
              <a:schemeClr val="tx1"/>
            </a:solidFill>
          </a:endParaRPr>
        </a:p>
      </dgm:t>
    </dgm:pt>
    <dgm:pt modelId="{DB2EA566-8587-4919-A9E8-5B935042FF90}" type="sibTrans" cxnId="{FCE49E7F-D8BA-472B-B92B-8FDBAF398A54}">
      <dgm:prSet/>
      <dgm:spPr/>
      <dgm:t>
        <a:bodyPr/>
        <a:lstStyle/>
        <a:p>
          <a:endParaRPr lang="en-US">
            <a:solidFill>
              <a:schemeClr val="tx1"/>
            </a:solidFill>
          </a:endParaRPr>
        </a:p>
      </dgm:t>
    </dgm:pt>
    <dgm:pt modelId="{CDB0A4DD-727A-48A8-8B4C-40C9A9D7B0F4}" type="pres">
      <dgm:prSet presAssocID="{5D6551AB-810D-4219-92EE-EBC17EDFCB45}" presName="diagram" presStyleCnt="0">
        <dgm:presLayoutVars>
          <dgm:chPref val="1"/>
          <dgm:dir/>
          <dgm:animOne val="branch"/>
          <dgm:animLvl val="lvl"/>
          <dgm:resizeHandles val="exact"/>
        </dgm:presLayoutVars>
      </dgm:prSet>
      <dgm:spPr/>
    </dgm:pt>
    <dgm:pt modelId="{7DD8F140-8570-40EB-8850-E678496B9BF6}" type="pres">
      <dgm:prSet presAssocID="{8FC08364-2866-4D2C-94E7-9C8D3A0CBE82}" presName="root1" presStyleCnt="0"/>
      <dgm:spPr/>
    </dgm:pt>
    <dgm:pt modelId="{69D171D1-859C-4764-9875-FE789C9FA071}" type="pres">
      <dgm:prSet presAssocID="{8FC08364-2866-4D2C-94E7-9C8D3A0CBE82}" presName="LevelOneTextNode" presStyleLbl="node0" presStyleIdx="0" presStyleCnt="1" custScaleX="160389" custLinFactX="-43599" custLinFactNeighborX="-100000">
        <dgm:presLayoutVars>
          <dgm:chPref val="3"/>
        </dgm:presLayoutVars>
      </dgm:prSet>
      <dgm:spPr/>
    </dgm:pt>
    <dgm:pt modelId="{9DBD0F0B-70B7-42EB-8644-E862BE158FBA}" type="pres">
      <dgm:prSet presAssocID="{8FC08364-2866-4D2C-94E7-9C8D3A0CBE82}" presName="level2hierChild" presStyleCnt="0"/>
      <dgm:spPr/>
    </dgm:pt>
    <dgm:pt modelId="{E86862A7-6200-43C2-9F47-8EFCB7790393}" type="pres">
      <dgm:prSet presAssocID="{920D91E6-E8DA-4763-A3BD-A1CB91ECCFF2}" presName="conn2-1" presStyleLbl="parChTrans1D2" presStyleIdx="0" presStyleCnt="7"/>
      <dgm:spPr/>
    </dgm:pt>
    <dgm:pt modelId="{9A9729AF-FED0-42C9-9D35-B7D2AEBFA968}" type="pres">
      <dgm:prSet presAssocID="{920D91E6-E8DA-4763-A3BD-A1CB91ECCFF2}" presName="connTx" presStyleLbl="parChTrans1D2" presStyleIdx="0" presStyleCnt="7"/>
      <dgm:spPr/>
    </dgm:pt>
    <dgm:pt modelId="{0D957BD3-C34D-4A8C-A93C-289039A69062}" type="pres">
      <dgm:prSet presAssocID="{74EF4A5D-554A-48C1-8584-5FB34CA19D0F}" presName="root2" presStyleCnt="0"/>
      <dgm:spPr/>
    </dgm:pt>
    <dgm:pt modelId="{EB1B9AD6-C8EF-4983-9272-AC92C00C0803}" type="pres">
      <dgm:prSet presAssocID="{74EF4A5D-554A-48C1-8584-5FB34CA19D0F}" presName="LevelTwoTextNode" presStyleLbl="node2" presStyleIdx="0" presStyleCnt="7" custScaleX="221003" custLinFactNeighborX="-79238" custLinFactNeighborY="-13780">
        <dgm:presLayoutVars>
          <dgm:chPref val="3"/>
        </dgm:presLayoutVars>
      </dgm:prSet>
      <dgm:spPr/>
    </dgm:pt>
    <dgm:pt modelId="{B67E01D7-7057-4F05-BB31-2A4F09202D8F}" type="pres">
      <dgm:prSet presAssocID="{74EF4A5D-554A-48C1-8584-5FB34CA19D0F}" presName="level3hierChild" presStyleCnt="0"/>
      <dgm:spPr/>
    </dgm:pt>
    <dgm:pt modelId="{F2AC686C-DC31-4CC5-BBFD-FF348369D34E}" type="pres">
      <dgm:prSet presAssocID="{7A2729F8-A510-48C1-9A72-5383F9C051BC}" presName="conn2-1" presStyleLbl="parChTrans1D3" presStyleIdx="0" presStyleCnt="21"/>
      <dgm:spPr/>
    </dgm:pt>
    <dgm:pt modelId="{DEF3B7C2-A884-4DF0-BE88-0641B9B1A565}" type="pres">
      <dgm:prSet presAssocID="{7A2729F8-A510-48C1-9A72-5383F9C051BC}" presName="connTx" presStyleLbl="parChTrans1D3" presStyleIdx="0" presStyleCnt="21"/>
      <dgm:spPr/>
    </dgm:pt>
    <dgm:pt modelId="{16F7B832-ABF3-4558-83C3-1C3093E113EE}" type="pres">
      <dgm:prSet presAssocID="{422E8DA0-441B-478F-916C-EF432201B8C9}" presName="root2" presStyleCnt="0"/>
      <dgm:spPr/>
    </dgm:pt>
    <dgm:pt modelId="{0B1134F1-459A-46DE-928D-81E55C49912A}" type="pres">
      <dgm:prSet presAssocID="{422E8DA0-441B-478F-916C-EF432201B8C9}" presName="LevelTwoTextNode" presStyleLbl="node3" presStyleIdx="0" presStyleCnt="21" custScaleX="206720" custLinFactNeighborX="-3529" custLinFactNeighborY="24096">
        <dgm:presLayoutVars>
          <dgm:chPref val="3"/>
        </dgm:presLayoutVars>
      </dgm:prSet>
      <dgm:spPr/>
    </dgm:pt>
    <dgm:pt modelId="{145C182C-257C-4D2F-891F-69ED7F1C4043}" type="pres">
      <dgm:prSet presAssocID="{422E8DA0-441B-478F-916C-EF432201B8C9}" presName="level3hierChild" presStyleCnt="0"/>
      <dgm:spPr/>
    </dgm:pt>
    <dgm:pt modelId="{D35F918F-B087-4841-AD58-7472C09F8BA3}" type="pres">
      <dgm:prSet presAssocID="{BFBC65B9-6CA9-43D9-9836-94A84F4A1094}" presName="conn2-1" presStyleLbl="parChTrans1D4" presStyleIdx="0" presStyleCnt="21"/>
      <dgm:spPr/>
    </dgm:pt>
    <dgm:pt modelId="{E8BD0313-98ED-4AAB-96D9-EE04EA2A1A43}" type="pres">
      <dgm:prSet presAssocID="{BFBC65B9-6CA9-43D9-9836-94A84F4A1094}" presName="connTx" presStyleLbl="parChTrans1D4" presStyleIdx="0" presStyleCnt="21"/>
      <dgm:spPr/>
    </dgm:pt>
    <dgm:pt modelId="{11679988-7625-4ACF-AFD3-8CBDEDF467CD}" type="pres">
      <dgm:prSet presAssocID="{22BAF63A-3798-4469-AFE8-70F75B4D34C1}" presName="root2" presStyleCnt="0"/>
      <dgm:spPr/>
    </dgm:pt>
    <dgm:pt modelId="{44648FAF-72D3-4731-9B49-71D9CABB5DE4}" type="pres">
      <dgm:prSet presAssocID="{22BAF63A-3798-4469-AFE8-70F75B4D34C1}" presName="LevelTwoTextNode" presStyleLbl="node4" presStyleIdx="0" presStyleCnt="21" custScaleX="871725" custLinFactNeighborX="3281" custLinFactNeighborY="6890">
        <dgm:presLayoutVars>
          <dgm:chPref val="3"/>
        </dgm:presLayoutVars>
      </dgm:prSet>
      <dgm:spPr/>
    </dgm:pt>
    <dgm:pt modelId="{5A5D6695-1D09-4EE0-ABEC-E43028C81799}" type="pres">
      <dgm:prSet presAssocID="{22BAF63A-3798-4469-AFE8-70F75B4D34C1}" presName="level3hierChild" presStyleCnt="0"/>
      <dgm:spPr/>
    </dgm:pt>
    <dgm:pt modelId="{2385A03D-5C02-4AA4-8E06-877A987F68D6}" type="pres">
      <dgm:prSet presAssocID="{260AFA85-795A-40AE-9364-6B970DC3D558}" presName="conn2-1" presStyleLbl="parChTrans1D3" presStyleIdx="1" presStyleCnt="21"/>
      <dgm:spPr/>
    </dgm:pt>
    <dgm:pt modelId="{BE197C78-D4A2-4426-A1F3-B95BDB783D93}" type="pres">
      <dgm:prSet presAssocID="{260AFA85-795A-40AE-9364-6B970DC3D558}" presName="connTx" presStyleLbl="parChTrans1D3" presStyleIdx="1" presStyleCnt="21"/>
      <dgm:spPr/>
    </dgm:pt>
    <dgm:pt modelId="{59D32BFB-E597-4973-A765-598598C848CA}" type="pres">
      <dgm:prSet presAssocID="{4ADB75E0-1422-40F6-BB2A-6FA9B0A25F7A}" presName="root2" presStyleCnt="0"/>
      <dgm:spPr/>
    </dgm:pt>
    <dgm:pt modelId="{4898FBC8-E85D-4AD6-B354-CCD9AD6BDEEC}" type="pres">
      <dgm:prSet presAssocID="{4ADB75E0-1422-40F6-BB2A-6FA9B0A25F7A}" presName="LevelTwoTextNode" presStyleLbl="node3" presStyleIdx="1" presStyleCnt="21" custScaleX="206720" custLinFactNeighborX="-3529" custLinFactNeighborY="24096">
        <dgm:presLayoutVars>
          <dgm:chPref val="3"/>
        </dgm:presLayoutVars>
      </dgm:prSet>
      <dgm:spPr/>
    </dgm:pt>
    <dgm:pt modelId="{DE866425-FC99-4829-8653-F14146ECF7D1}" type="pres">
      <dgm:prSet presAssocID="{4ADB75E0-1422-40F6-BB2A-6FA9B0A25F7A}" presName="level3hierChild" presStyleCnt="0"/>
      <dgm:spPr/>
    </dgm:pt>
    <dgm:pt modelId="{7CC85E27-8289-491E-8526-FE191AF91115}" type="pres">
      <dgm:prSet presAssocID="{088618FA-C277-4377-BA87-B2CF656A06B7}" presName="conn2-1" presStyleLbl="parChTrans1D4" presStyleIdx="1" presStyleCnt="21"/>
      <dgm:spPr/>
    </dgm:pt>
    <dgm:pt modelId="{5CBFE923-9900-4240-ABA4-AD0B5FE9E797}" type="pres">
      <dgm:prSet presAssocID="{088618FA-C277-4377-BA87-B2CF656A06B7}" presName="connTx" presStyleLbl="parChTrans1D4" presStyleIdx="1" presStyleCnt="21"/>
      <dgm:spPr/>
    </dgm:pt>
    <dgm:pt modelId="{0093BA58-3CD9-4327-9E17-4B787A1C55E9}" type="pres">
      <dgm:prSet presAssocID="{271438CE-8B1B-4CC0-A3E1-6FB1916BE347}" presName="root2" presStyleCnt="0"/>
      <dgm:spPr/>
    </dgm:pt>
    <dgm:pt modelId="{CDC8B5A8-258B-49EE-93A8-F49220C65C10}" type="pres">
      <dgm:prSet presAssocID="{271438CE-8B1B-4CC0-A3E1-6FB1916BE347}" presName="LevelTwoTextNode" presStyleLbl="node4" presStyleIdx="1" presStyleCnt="21" custScaleX="871725" custLinFactNeighborX="5549" custLinFactNeighborY="6890">
        <dgm:presLayoutVars>
          <dgm:chPref val="3"/>
        </dgm:presLayoutVars>
      </dgm:prSet>
      <dgm:spPr/>
    </dgm:pt>
    <dgm:pt modelId="{59350775-E24A-4D03-99C6-8660372A1FED}" type="pres">
      <dgm:prSet presAssocID="{271438CE-8B1B-4CC0-A3E1-6FB1916BE347}" presName="level3hierChild" presStyleCnt="0"/>
      <dgm:spPr/>
    </dgm:pt>
    <dgm:pt modelId="{8EC1CD09-823D-4694-A146-49F7A523E2BE}" type="pres">
      <dgm:prSet presAssocID="{B2894F31-8005-4E7F-8040-CB912291F504}" presName="conn2-1" presStyleLbl="parChTrans1D3" presStyleIdx="2" presStyleCnt="21"/>
      <dgm:spPr/>
    </dgm:pt>
    <dgm:pt modelId="{024CC539-45FA-408F-A7BA-7AF4B5E8E5BC}" type="pres">
      <dgm:prSet presAssocID="{B2894F31-8005-4E7F-8040-CB912291F504}" presName="connTx" presStyleLbl="parChTrans1D3" presStyleIdx="2" presStyleCnt="21"/>
      <dgm:spPr/>
    </dgm:pt>
    <dgm:pt modelId="{9E2CEBCC-A3B9-496C-B0CC-07DD07AABBEE}" type="pres">
      <dgm:prSet presAssocID="{59DE0DF2-AE58-4947-BBDB-E0204611E1C2}" presName="root2" presStyleCnt="0"/>
      <dgm:spPr/>
    </dgm:pt>
    <dgm:pt modelId="{62AA9D85-2DE7-490E-8E7C-CA94EB0FE68C}" type="pres">
      <dgm:prSet presAssocID="{59DE0DF2-AE58-4947-BBDB-E0204611E1C2}" presName="LevelTwoTextNode" presStyleLbl="node3" presStyleIdx="2" presStyleCnt="21" custScaleX="206720" custLinFactNeighborX="-3529" custLinFactNeighborY="24096">
        <dgm:presLayoutVars>
          <dgm:chPref val="3"/>
        </dgm:presLayoutVars>
      </dgm:prSet>
      <dgm:spPr/>
    </dgm:pt>
    <dgm:pt modelId="{17AFDA19-7896-4FFF-8FF6-8A450267C750}" type="pres">
      <dgm:prSet presAssocID="{59DE0DF2-AE58-4947-BBDB-E0204611E1C2}" presName="level3hierChild" presStyleCnt="0"/>
      <dgm:spPr/>
    </dgm:pt>
    <dgm:pt modelId="{1EA1E192-85D2-413B-AE9A-A14EA2AF1382}" type="pres">
      <dgm:prSet presAssocID="{8B534163-5885-4D05-AB6B-6EF14BE59770}" presName="conn2-1" presStyleLbl="parChTrans1D4" presStyleIdx="2" presStyleCnt="21"/>
      <dgm:spPr/>
    </dgm:pt>
    <dgm:pt modelId="{675C33CD-E0AC-4F9E-922C-E5315AAEACE2}" type="pres">
      <dgm:prSet presAssocID="{8B534163-5885-4D05-AB6B-6EF14BE59770}" presName="connTx" presStyleLbl="parChTrans1D4" presStyleIdx="2" presStyleCnt="21"/>
      <dgm:spPr/>
    </dgm:pt>
    <dgm:pt modelId="{ECB37C94-205F-46A3-88AC-A0D819A544B5}" type="pres">
      <dgm:prSet presAssocID="{3782BFD6-52E4-4912-BDF5-34A476DDB729}" presName="root2" presStyleCnt="0"/>
      <dgm:spPr/>
    </dgm:pt>
    <dgm:pt modelId="{FB8672FE-E471-496A-87C5-E095EB36A622}" type="pres">
      <dgm:prSet presAssocID="{3782BFD6-52E4-4912-BDF5-34A476DDB729}" presName="LevelTwoTextNode" presStyleLbl="node4" presStyleIdx="2" presStyleCnt="21" custScaleX="871725" custLinFactNeighborX="2538" custLinFactNeighborY="6858">
        <dgm:presLayoutVars>
          <dgm:chPref val="3"/>
        </dgm:presLayoutVars>
      </dgm:prSet>
      <dgm:spPr/>
    </dgm:pt>
    <dgm:pt modelId="{CAA4E1DD-1B76-4CA5-B10E-71184C900641}" type="pres">
      <dgm:prSet presAssocID="{3782BFD6-52E4-4912-BDF5-34A476DDB729}" presName="level3hierChild" presStyleCnt="0"/>
      <dgm:spPr/>
    </dgm:pt>
    <dgm:pt modelId="{20E396BA-ABEE-46BD-884B-E3293EB9F39B}" type="pres">
      <dgm:prSet presAssocID="{75653CAF-D2D5-4F6E-B3FE-5934AE1D2326}" presName="conn2-1" presStyleLbl="parChTrans1D3" presStyleIdx="3" presStyleCnt="21"/>
      <dgm:spPr/>
    </dgm:pt>
    <dgm:pt modelId="{90928E30-42A6-4B2B-BA22-677D851455B6}" type="pres">
      <dgm:prSet presAssocID="{75653CAF-D2D5-4F6E-B3FE-5934AE1D2326}" presName="connTx" presStyleLbl="parChTrans1D3" presStyleIdx="3" presStyleCnt="21"/>
      <dgm:spPr/>
    </dgm:pt>
    <dgm:pt modelId="{C667AD05-E376-4959-A3FE-2C1CFC8846AF}" type="pres">
      <dgm:prSet presAssocID="{A144971E-A77A-4051-B292-8C30EDA8FB8A}" presName="root2" presStyleCnt="0"/>
      <dgm:spPr/>
    </dgm:pt>
    <dgm:pt modelId="{1D2B3D50-1901-448A-AEDF-5FA56036D301}" type="pres">
      <dgm:prSet presAssocID="{A144971E-A77A-4051-B292-8C30EDA8FB8A}" presName="LevelTwoTextNode" presStyleLbl="node3" presStyleIdx="3" presStyleCnt="21" custScaleX="206720" custLinFactNeighborX="-3529" custLinFactNeighborY="24096">
        <dgm:presLayoutVars>
          <dgm:chPref val="3"/>
        </dgm:presLayoutVars>
      </dgm:prSet>
      <dgm:spPr/>
    </dgm:pt>
    <dgm:pt modelId="{7BDAE492-6B28-4FEE-8A90-7E7785140069}" type="pres">
      <dgm:prSet presAssocID="{A144971E-A77A-4051-B292-8C30EDA8FB8A}" presName="level3hierChild" presStyleCnt="0"/>
      <dgm:spPr/>
    </dgm:pt>
    <dgm:pt modelId="{4C02DC05-5044-4807-98A3-4A6F6364B673}" type="pres">
      <dgm:prSet presAssocID="{7BA0DD63-6AB9-4320-8008-086AB4B42B53}" presName="conn2-1" presStyleLbl="parChTrans1D4" presStyleIdx="3" presStyleCnt="21"/>
      <dgm:spPr/>
    </dgm:pt>
    <dgm:pt modelId="{A33B55B2-FE1A-43B5-9A41-48AEFBFF13F0}" type="pres">
      <dgm:prSet presAssocID="{7BA0DD63-6AB9-4320-8008-086AB4B42B53}" presName="connTx" presStyleLbl="parChTrans1D4" presStyleIdx="3" presStyleCnt="21"/>
      <dgm:spPr/>
    </dgm:pt>
    <dgm:pt modelId="{67F297D3-3FE5-4672-ADB3-7C30612EF326}" type="pres">
      <dgm:prSet presAssocID="{5CDE41B1-A8CD-41FD-8CF0-7B59233C80D8}" presName="root2" presStyleCnt="0"/>
      <dgm:spPr/>
    </dgm:pt>
    <dgm:pt modelId="{1A9B74CB-79DC-4D70-9D28-1D46DCCA2C83}" type="pres">
      <dgm:prSet presAssocID="{5CDE41B1-A8CD-41FD-8CF0-7B59233C80D8}" presName="LevelTwoTextNode" presStyleLbl="node4" presStyleIdx="3" presStyleCnt="21" custScaleX="871778" custLinFactNeighborY="-4474">
        <dgm:presLayoutVars>
          <dgm:chPref val="3"/>
        </dgm:presLayoutVars>
      </dgm:prSet>
      <dgm:spPr/>
    </dgm:pt>
    <dgm:pt modelId="{32FF4AB5-6B27-4138-AB3E-41FCF7519249}" type="pres">
      <dgm:prSet presAssocID="{5CDE41B1-A8CD-41FD-8CF0-7B59233C80D8}" presName="level3hierChild" presStyleCnt="0"/>
      <dgm:spPr/>
    </dgm:pt>
    <dgm:pt modelId="{1F43EB28-060A-4679-8A3C-D49CA6A29C2E}" type="pres">
      <dgm:prSet presAssocID="{5E1D1A0E-BDDD-4E48-88B4-0947C918C352}" presName="conn2-1" presStyleLbl="parChTrans1D3" presStyleIdx="4" presStyleCnt="21"/>
      <dgm:spPr/>
    </dgm:pt>
    <dgm:pt modelId="{F1065F52-C291-4E70-ABDB-755D64ABF517}" type="pres">
      <dgm:prSet presAssocID="{5E1D1A0E-BDDD-4E48-88B4-0947C918C352}" presName="connTx" presStyleLbl="parChTrans1D3" presStyleIdx="4" presStyleCnt="21"/>
      <dgm:spPr/>
    </dgm:pt>
    <dgm:pt modelId="{FEBBBB34-5AB9-4A3D-824C-000073DDBF05}" type="pres">
      <dgm:prSet presAssocID="{E76CD9CB-1562-4850-A6C7-B33F9ACB1F87}" presName="root2" presStyleCnt="0"/>
      <dgm:spPr/>
    </dgm:pt>
    <dgm:pt modelId="{10E5B66A-ED98-4BA5-B0ED-0F3CD580AD51}" type="pres">
      <dgm:prSet presAssocID="{E76CD9CB-1562-4850-A6C7-B33F9ACB1F87}" presName="LevelTwoTextNode" presStyleLbl="node3" presStyleIdx="4" presStyleCnt="21" custScaleX="209109" custLinFactNeighborX="-3529" custLinFactNeighborY="24096">
        <dgm:presLayoutVars>
          <dgm:chPref val="3"/>
        </dgm:presLayoutVars>
      </dgm:prSet>
      <dgm:spPr/>
    </dgm:pt>
    <dgm:pt modelId="{3C38DE6A-060A-4115-B051-E4702913EBA5}" type="pres">
      <dgm:prSet presAssocID="{E76CD9CB-1562-4850-A6C7-B33F9ACB1F87}" presName="level3hierChild" presStyleCnt="0"/>
      <dgm:spPr/>
    </dgm:pt>
    <dgm:pt modelId="{E017DFC2-F231-44B7-A390-2DA68B8963E1}" type="pres">
      <dgm:prSet presAssocID="{8E8A63CE-CEBE-464F-BC88-DB326CB3488C}" presName="conn2-1" presStyleLbl="parChTrans1D4" presStyleIdx="4" presStyleCnt="21"/>
      <dgm:spPr/>
    </dgm:pt>
    <dgm:pt modelId="{5602A68B-608F-40F0-A2A6-23E0E640A1E7}" type="pres">
      <dgm:prSet presAssocID="{8E8A63CE-CEBE-464F-BC88-DB326CB3488C}" presName="connTx" presStyleLbl="parChTrans1D4" presStyleIdx="4" presStyleCnt="21"/>
      <dgm:spPr/>
    </dgm:pt>
    <dgm:pt modelId="{D4FE7888-9030-4A53-9FC4-B6852EC8090C}" type="pres">
      <dgm:prSet presAssocID="{B7A46F72-F01A-49D5-94B8-65799882B008}" presName="root2" presStyleCnt="0"/>
      <dgm:spPr/>
    </dgm:pt>
    <dgm:pt modelId="{8774E202-2A4E-49CB-82EF-6A0AE6EAF3D1}" type="pres">
      <dgm:prSet presAssocID="{B7A46F72-F01A-49D5-94B8-65799882B008}" presName="LevelTwoTextNode" presStyleLbl="node4" presStyleIdx="4" presStyleCnt="21" custScaleX="869336" custLinFactNeighborY="-6890">
        <dgm:presLayoutVars>
          <dgm:chPref val="3"/>
        </dgm:presLayoutVars>
      </dgm:prSet>
      <dgm:spPr/>
    </dgm:pt>
    <dgm:pt modelId="{A1224A68-DCF0-4CC2-A4C7-1C679F65A761}" type="pres">
      <dgm:prSet presAssocID="{B7A46F72-F01A-49D5-94B8-65799882B008}" presName="level3hierChild" presStyleCnt="0"/>
      <dgm:spPr/>
    </dgm:pt>
    <dgm:pt modelId="{FE036FF0-D5B8-44BD-8AE3-1E270913D6B2}" type="pres">
      <dgm:prSet presAssocID="{FCBD12AC-7BFF-4184-988E-EF6AC67C8CBC}" presName="conn2-1" presStyleLbl="parChTrans1D2" presStyleIdx="1" presStyleCnt="7"/>
      <dgm:spPr/>
    </dgm:pt>
    <dgm:pt modelId="{996AA64C-5EDE-47B9-899A-8B64724EE43E}" type="pres">
      <dgm:prSet presAssocID="{FCBD12AC-7BFF-4184-988E-EF6AC67C8CBC}" presName="connTx" presStyleLbl="parChTrans1D2" presStyleIdx="1" presStyleCnt="7"/>
      <dgm:spPr/>
    </dgm:pt>
    <dgm:pt modelId="{DA5586AA-EC95-4143-9DF7-D7D2EB1E134D}" type="pres">
      <dgm:prSet presAssocID="{998EBCED-2475-4FD6-B799-FAF9076B2FEA}" presName="root2" presStyleCnt="0"/>
      <dgm:spPr/>
    </dgm:pt>
    <dgm:pt modelId="{21ACE0E5-67B9-47AA-BB5E-75C13DDBD4D5}" type="pres">
      <dgm:prSet presAssocID="{998EBCED-2475-4FD6-B799-FAF9076B2FEA}" presName="LevelTwoTextNode" presStyleLbl="node2" presStyleIdx="1" presStyleCnt="7" custScaleX="221003" custLinFactNeighborX="-79238" custLinFactNeighborY="-13780">
        <dgm:presLayoutVars>
          <dgm:chPref val="3"/>
        </dgm:presLayoutVars>
      </dgm:prSet>
      <dgm:spPr/>
    </dgm:pt>
    <dgm:pt modelId="{1959CCC2-AC6C-4074-B6AF-7B15C01822B5}" type="pres">
      <dgm:prSet presAssocID="{998EBCED-2475-4FD6-B799-FAF9076B2FEA}" presName="level3hierChild" presStyleCnt="0"/>
      <dgm:spPr/>
    </dgm:pt>
    <dgm:pt modelId="{37374F15-929F-4997-A28C-37DC93FA91B4}" type="pres">
      <dgm:prSet presAssocID="{FE3156ED-C10B-4503-8991-D5D4D19C08BD}" presName="conn2-1" presStyleLbl="parChTrans1D3" presStyleIdx="5" presStyleCnt="21"/>
      <dgm:spPr/>
    </dgm:pt>
    <dgm:pt modelId="{AA0875FC-7188-4B86-8435-47F2104A6A5E}" type="pres">
      <dgm:prSet presAssocID="{FE3156ED-C10B-4503-8991-D5D4D19C08BD}" presName="connTx" presStyleLbl="parChTrans1D3" presStyleIdx="5" presStyleCnt="21"/>
      <dgm:spPr/>
    </dgm:pt>
    <dgm:pt modelId="{DF9A3415-C724-40E4-9552-E5098D0EB492}" type="pres">
      <dgm:prSet presAssocID="{B9D02087-B4A4-4B5B-B8BD-7F65FE6D9863}" presName="root2" presStyleCnt="0"/>
      <dgm:spPr/>
    </dgm:pt>
    <dgm:pt modelId="{7C7B0A3C-E1D0-4BC6-96EA-EF4CF114444D}" type="pres">
      <dgm:prSet presAssocID="{B9D02087-B4A4-4B5B-B8BD-7F65FE6D9863}" presName="LevelTwoTextNode" presStyleLbl="node3" presStyleIdx="5" presStyleCnt="21" custScaleX="206720" custLinFactNeighborY="33785">
        <dgm:presLayoutVars>
          <dgm:chPref val="3"/>
        </dgm:presLayoutVars>
      </dgm:prSet>
      <dgm:spPr/>
    </dgm:pt>
    <dgm:pt modelId="{199EC78D-82A6-4D56-8EB8-EAFA739DB31D}" type="pres">
      <dgm:prSet presAssocID="{B9D02087-B4A4-4B5B-B8BD-7F65FE6D9863}" presName="level3hierChild" presStyleCnt="0"/>
      <dgm:spPr/>
    </dgm:pt>
    <dgm:pt modelId="{01315448-E3F2-4FBE-ADDD-7A801AC33272}" type="pres">
      <dgm:prSet presAssocID="{7329A846-E1E3-4D8E-8191-584AFB63E58C}" presName="conn2-1" presStyleLbl="parChTrans1D4" presStyleIdx="5" presStyleCnt="21"/>
      <dgm:spPr/>
    </dgm:pt>
    <dgm:pt modelId="{61BD7AC9-1487-40DA-B59C-017B38585996}" type="pres">
      <dgm:prSet presAssocID="{7329A846-E1E3-4D8E-8191-584AFB63E58C}" presName="connTx" presStyleLbl="parChTrans1D4" presStyleIdx="5" presStyleCnt="21"/>
      <dgm:spPr/>
    </dgm:pt>
    <dgm:pt modelId="{73B6C6BC-1214-477A-97B5-21C5E9001557}" type="pres">
      <dgm:prSet presAssocID="{90FDF6BB-92F2-4D3A-ABFF-A3C052ED857E}" presName="root2" presStyleCnt="0"/>
      <dgm:spPr/>
    </dgm:pt>
    <dgm:pt modelId="{F93E162B-2AB2-4C58-B6D5-C0D720445009}" type="pres">
      <dgm:prSet presAssocID="{90FDF6BB-92F2-4D3A-ABFF-A3C052ED857E}" presName="LevelTwoTextNode" presStyleLbl="node4" presStyleIdx="5" presStyleCnt="21" custScaleX="871725">
        <dgm:presLayoutVars>
          <dgm:chPref val="3"/>
        </dgm:presLayoutVars>
      </dgm:prSet>
      <dgm:spPr/>
    </dgm:pt>
    <dgm:pt modelId="{A587996F-4E07-4376-8C28-1F27DF3B44B3}" type="pres">
      <dgm:prSet presAssocID="{90FDF6BB-92F2-4D3A-ABFF-A3C052ED857E}" presName="level3hierChild" presStyleCnt="0"/>
      <dgm:spPr/>
    </dgm:pt>
    <dgm:pt modelId="{B01CE716-538B-403A-BCE2-A10815EC746A}" type="pres">
      <dgm:prSet presAssocID="{B8605D1D-6606-4F3A-B3DC-59CA211DD93C}" presName="conn2-1" presStyleLbl="parChTrans1D3" presStyleIdx="6" presStyleCnt="21"/>
      <dgm:spPr/>
    </dgm:pt>
    <dgm:pt modelId="{4A948242-2F59-4B04-B803-96C4D9767987}" type="pres">
      <dgm:prSet presAssocID="{B8605D1D-6606-4F3A-B3DC-59CA211DD93C}" presName="connTx" presStyleLbl="parChTrans1D3" presStyleIdx="6" presStyleCnt="21"/>
      <dgm:spPr/>
    </dgm:pt>
    <dgm:pt modelId="{7C725CC4-C94E-471A-8AAF-454DDB2C0902}" type="pres">
      <dgm:prSet presAssocID="{E961A9C7-9CB3-473A-9B9D-DC0D76CE0994}" presName="root2" presStyleCnt="0"/>
      <dgm:spPr/>
    </dgm:pt>
    <dgm:pt modelId="{A2496A0D-D807-464E-BD28-DB50A9ECB48C}" type="pres">
      <dgm:prSet presAssocID="{E961A9C7-9CB3-473A-9B9D-DC0D76CE0994}" presName="LevelTwoTextNode" presStyleLbl="node3" presStyleIdx="6" presStyleCnt="21" custScaleX="201625" custLinFactNeighborY="41056">
        <dgm:presLayoutVars>
          <dgm:chPref val="3"/>
        </dgm:presLayoutVars>
      </dgm:prSet>
      <dgm:spPr/>
    </dgm:pt>
    <dgm:pt modelId="{1785D7F1-AA4B-4E50-8DDF-680D1B4E5E12}" type="pres">
      <dgm:prSet presAssocID="{E961A9C7-9CB3-473A-9B9D-DC0D76CE0994}" presName="level3hierChild" presStyleCnt="0"/>
      <dgm:spPr/>
    </dgm:pt>
    <dgm:pt modelId="{D5A1E669-1515-400F-B98A-5022B92985D0}" type="pres">
      <dgm:prSet presAssocID="{621D267F-3AF8-4A7E-A785-9A218BCAABC0}" presName="conn2-1" presStyleLbl="parChTrans1D4" presStyleIdx="6" presStyleCnt="21"/>
      <dgm:spPr/>
    </dgm:pt>
    <dgm:pt modelId="{7E473636-5CA4-4F25-A8DD-060E5D26562E}" type="pres">
      <dgm:prSet presAssocID="{621D267F-3AF8-4A7E-A785-9A218BCAABC0}" presName="connTx" presStyleLbl="parChTrans1D4" presStyleIdx="6" presStyleCnt="21"/>
      <dgm:spPr/>
    </dgm:pt>
    <dgm:pt modelId="{B9CBECBB-E20C-4AB1-A31F-7069655FB1AD}" type="pres">
      <dgm:prSet presAssocID="{F05413B9-A8AC-46B2-8F7D-892CFA1F6504}" presName="root2" presStyleCnt="0"/>
      <dgm:spPr/>
    </dgm:pt>
    <dgm:pt modelId="{8AFE116A-22AF-43AB-8033-05AD4813AA6A}" type="pres">
      <dgm:prSet presAssocID="{F05413B9-A8AC-46B2-8F7D-892CFA1F6504}" presName="LevelTwoTextNode" presStyleLbl="node4" presStyleIdx="6" presStyleCnt="21" custScaleX="879202">
        <dgm:presLayoutVars>
          <dgm:chPref val="3"/>
        </dgm:presLayoutVars>
      </dgm:prSet>
      <dgm:spPr/>
    </dgm:pt>
    <dgm:pt modelId="{721A1D5A-29D4-4971-A4E1-6D51AE77FD17}" type="pres">
      <dgm:prSet presAssocID="{F05413B9-A8AC-46B2-8F7D-892CFA1F6504}" presName="level3hierChild" presStyleCnt="0"/>
      <dgm:spPr/>
    </dgm:pt>
    <dgm:pt modelId="{6EE22950-4E3E-472C-8A21-2D46FC7F2DAD}" type="pres">
      <dgm:prSet presAssocID="{E7D46B64-23B7-47AD-8EDD-AF2025E6A31C}" presName="conn2-1" presStyleLbl="parChTrans1D2" presStyleIdx="2" presStyleCnt="7"/>
      <dgm:spPr/>
    </dgm:pt>
    <dgm:pt modelId="{097348B6-70F6-4FA2-8690-8F6816B48C2F}" type="pres">
      <dgm:prSet presAssocID="{E7D46B64-23B7-47AD-8EDD-AF2025E6A31C}" presName="connTx" presStyleLbl="parChTrans1D2" presStyleIdx="2" presStyleCnt="7"/>
      <dgm:spPr/>
    </dgm:pt>
    <dgm:pt modelId="{CA9E36D6-7580-446A-88C5-D643CA41840C}" type="pres">
      <dgm:prSet presAssocID="{737DCD77-9DB2-47CB-9BBD-2CED150AE831}" presName="root2" presStyleCnt="0"/>
      <dgm:spPr/>
    </dgm:pt>
    <dgm:pt modelId="{AC64AF60-4C8D-4ACE-BCBF-5A8F7445843D}" type="pres">
      <dgm:prSet presAssocID="{737DCD77-9DB2-47CB-9BBD-2CED150AE831}" presName="LevelTwoTextNode" presStyleLbl="node2" presStyleIdx="2" presStyleCnt="7" custScaleX="221003" custScaleY="163265" custLinFactNeighborX="-79238" custLinFactNeighborY="-13780">
        <dgm:presLayoutVars>
          <dgm:chPref val="3"/>
        </dgm:presLayoutVars>
      </dgm:prSet>
      <dgm:spPr/>
    </dgm:pt>
    <dgm:pt modelId="{0BBD37F7-C72C-4A50-B368-003B36409843}" type="pres">
      <dgm:prSet presAssocID="{737DCD77-9DB2-47CB-9BBD-2CED150AE831}" presName="level3hierChild" presStyleCnt="0"/>
      <dgm:spPr/>
    </dgm:pt>
    <dgm:pt modelId="{BBCB8400-407A-4097-A799-2570B6396272}" type="pres">
      <dgm:prSet presAssocID="{3B5C0D36-FA40-4D3C-BE6B-A196D264599E}" presName="conn2-1" presStyleLbl="parChTrans1D3" presStyleIdx="7" presStyleCnt="21"/>
      <dgm:spPr/>
    </dgm:pt>
    <dgm:pt modelId="{5F311DBA-07B2-4DB2-92C9-F852BC3A2062}" type="pres">
      <dgm:prSet presAssocID="{3B5C0D36-FA40-4D3C-BE6B-A196D264599E}" presName="connTx" presStyleLbl="parChTrans1D3" presStyleIdx="7" presStyleCnt="21"/>
      <dgm:spPr/>
    </dgm:pt>
    <dgm:pt modelId="{00931DDE-B5B1-4F83-9A6F-21AF476385DD}" type="pres">
      <dgm:prSet presAssocID="{0A67613A-222C-416D-B349-3EA5C32D89AE}" presName="root2" presStyleCnt="0"/>
      <dgm:spPr/>
    </dgm:pt>
    <dgm:pt modelId="{42CF221A-2189-4E44-A8A8-09038A5A3309}" type="pres">
      <dgm:prSet presAssocID="{0A67613A-222C-416D-B349-3EA5C32D89AE}" presName="LevelTwoTextNode" presStyleLbl="node3" presStyleIdx="7" presStyleCnt="21" custScaleX="201625" custLinFactNeighborY="48326">
        <dgm:presLayoutVars>
          <dgm:chPref val="3"/>
        </dgm:presLayoutVars>
      </dgm:prSet>
      <dgm:spPr/>
    </dgm:pt>
    <dgm:pt modelId="{F7DA2C0C-87E4-4417-B813-3D52FA09CDD4}" type="pres">
      <dgm:prSet presAssocID="{0A67613A-222C-416D-B349-3EA5C32D89AE}" presName="level3hierChild" presStyleCnt="0"/>
      <dgm:spPr/>
    </dgm:pt>
    <dgm:pt modelId="{10B0EEC5-AEFD-4735-863E-85B74CB07E98}" type="pres">
      <dgm:prSet presAssocID="{7D55772D-492C-4753-BCD5-EF0A70AA7812}" presName="conn2-1" presStyleLbl="parChTrans1D4" presStyleIdx="7" presStyleCnt="21"/>
      <dgm:spPr/>
    </dgm:pt>
    <dgm:pt modelId="{DD09F294-D3C5-4145-9748-200AB37D805A}" type="pres">
      <dgm:prSet presAssocID="{7D55772D-492C-4753-BCD5-EF0A70AA7812}" presName="connTx" presStyleLbl="parChTrans1D4" presStyleIdx="7" presStyleCnt="21"/>
      <dgm:spPr/>
    </dgm:pt>
    <dgm:pt modelId="{C510C8D8-F865-4653-AC3E-4E27A69905E3}" type="pres">
      <dgm:prSet presAssocID="{64807C88-1B11-4AB2-9C54-4EFDF30532D7}" presName="root2" presStyleCnt="0"/>
      <dgm:spPr/>
    </dgm:pt>
    <dgm:pt modelId="{A5C93D93-C135-4294-99EC-366301DB0286}" type="pres">
      <dgm:prSet presAssocID="{64807C88-1B11-4AB2-9C54-4EFDF30532D7}" presName="LevelTwoTextNode" presStyleLbl="node4" presStyleIdx="7" presStyleCnt="21" custScaleX="884573" custLinFactNeighborX="-1386" custLinFactNeighborY="-4512">
        <dgm:presLayoutVars>
          <dgm:chPref val="3"/>
        </dgm:presLayoutVars>
      </dgm:prSet>
      <dgm:spPr/>
    </dgm:pt>
    <dgm:pt modelId="{FDD6FEFB-FB48-48B9-B8CA-D7601680F259}" type="pres">
      <dgm:prSet presAssocID="{64807C88-1B11-4AB2-9C54-4EFDF30532D7}" presName="level3hierChild" presStyleCnt="0"/>
      <dgm:spPr/>
    </dgm:pt>
    <dgm:pt modelId="{5176DC07-CA42-4169-9092-10BD9635D201}" type="pres">
      <dgm:prSet presAssocID="{CD668EE6-36AE-4F1F-BB30-9741DF5EA19E}" presName="conn2-1" presStyleLbl="parChTrans1D3" presStyleIdx="8" presStyleCnt="21"/>
      <dgm:spPr/>
    </dgm:pt>
    <dgm:pt modelId="{8DB0FEAE-BECE-4A4B-A526-7A242A70B922}" type="pres">
      <dgm:prSet presAssocID="{CD668EE6-36AE-4F1F-BB30-9741DF5EA19E}" presName="connTx" presStyleLbl="parChTrans1D3" presStyleIdx="8" presStyleCnt="21"/>
      <dgm:spPr/>
    </dgm:pt>
    <dgm:pt modelId="{301CE727-8DB2-4DDE-A4AC-2B436E05559E}" type="pres">
      <dgm:prSet presAssocID="{C5219C08-89C0-4BC5-B540-9627153A27E5}" presName="root2" presStyleCnt="0"/>
      <dgm:spPr/>
    </dgm:pt>
    <dgm:pt modelId="{B9770BBA-0CA1-4880-844F-9A1B0F07229F}" type="pres">
      <dgm:prSet presAssocID="{C5219C08-89C0-4BC5-B540-9627153A27E5}" presName="LevelTwoTextNode" presStyleLbl="node3" presStyleIdx="8" presStyleCnt="21" custScaleX="201625" custLinFactNeighborY="55597">
        <dgm:presLayoutVars>
          <dgm:chPref val="3"/>
        </dgm:presLayoutVars>
      </dgm:prSet>
      <dgm:spPr/>
    </dgm:pt>
    <dgm:pt modelId="{6AF580C4-CAB2-4882-B92C-F7141F845C8F}" type="pres">
      <dgm:prSet presAssocID="{C5219C08-89C0-4BC5-B540-9627153A27E5}" presName="level3hierChild" presStyleCnt="0"/>
      <dgm:spPr/>
    </dgm:pt>
    <dgm:pt modelId="{75ED3C35-0A3D-45C7-81BD-6B96A1B61249}" type="pres">
      <dgm:prSet presAssocID="{7F1F9DFA-354C-4BD9-AF29-72B59A55ABD4}" presName="conn2-1" presStyleLbl="parChTrans1D4" presStyleIdx="8" presStyleCnt="21"/>
      <dgm:spPr/>
    </dgm:pt>
    <dgm:pt modelId="{BA1C326A-10E1-4260-A705-F170F52B51B4}" type="pres">
      <dgm:prSet presAssocID="{7F1F9DFA-354C-4BD9-AF29-72B59A55ABD4}" presName="connTx" presStyleLbl="parChTrans1D4" presStyleIdx="8" presStyleCnt="21"/>
      <dgm:spPr/>
    </dgm:pt>
    <dgm:pt modelId="{AF5E098C-DADB-432E-B22D-4F997601A280}" type="pres">
      <dgm:prSet presAssocID="{8B448002-770F-45AA-821E-C9300CD003BD}" presName="root2" presStyleCnt="0"/>
      <dgm:spPr/>
    </dgm:pt>
    <dgm:pt modelId="{04CA15AC-7224-4CC6-95C4-E4C205E87AA2}" type="pres">
      <dgm:prSet presAssocID="{8B448002-770F-45AA-821E-C9300CD003BD}" presName="LevelTwoTextNode" presStyleLbl="node4" presStyleIdx="8" presStyleCnt="21" custScaleX="876820" custLinFactNeighborX="3540" custLinFactNeighborY="-5538">
        <dgm:presLayoutVars>
          <dgm:chPref val="3"/>
        </dgm:presLayoutVars>
      </dgm:prSet>
      <dgm:spPr/>
    </dgm:pt>
    <dgm:pt modelId="{136A3FFA-1184-4C9C-8AA1-F87BDD05B85D}" type="pres">
      <dgm:prSet presAssocID="{8B448002-770F-45AA-821E-C9300CD003BD}" presName="level3hierChild" presStyleCnt="0"/>
      <dgm:spPr/>
    </dgm:pt>
    <dgm:pt modelId="{59F88CC2-C3C7-4EB8-89C7-B63945E3C462}" type="pres">
      <dgm:prSet presAssocID="{2A97A4BD-3216-4C21-BCCF-321C64BB8C84}" presName="conn2-1" presStyleLbl="parChTrans1D3" presStyleIdx="9" presStyleCnt="21"/>
      <dgm:spPr/>
    </dgm:pt>
    <dgm:pt modelId="{238A6554-4BD3-4AD1-A010-A774F10328B8}" type="pres">
      <dgm:prSet presAssocID="{2A97A4BD-3216-4C21-BCCF-321C64BB8C84}" presName="connTx" presStyleLbl="parChTrans1D3" presStyleIdx="9" presStyleCnt="21"/>
      <dgm:spPr/>
    </dgm:pt>
    <dgm:pt modelId="{97697CFB-063C-4486-B198-6953EBDB60F5}" type="pres">
      <dgm:prSet presAssocID="{8BF8F048-B71B-46CC-8048-D815B686BADD}" presName="root2" presStyleCnt="0"/>
      <dgm:spPr/>
    </dgm:pt>
    <dgm:pt modelId="{EDF40495-E681-4F46-B993-A1AEE2C0BF99}" type="pres">
      <dgm:prSet presAssocID="{8BF8F048-B71B-46CC-8048-D815B686BADD}" presName="LevelTwoTextNode" presStyleLbl="node3" presStyleIdx="9" presStyleCnt="21" custScaleX="201625" custLinFactNeighborY="57422">
        <dgm:presLayoutVars>
          <dgm:chPref val="3"/>
        </dgm:presLayoutVars>
      </dgm:prSet>
      <dgm:spPr/>
    </dgm:pt>
    <dgm:pt modelId="{781AA520-E244-4AEF-927A-271390081BF5}" type="pres">
      <dgm:prSet presAssocID="{8BF8F048-B71B-46CC-8048-D815B686BADD}" presName="level3hierChild" presStyleCnt="0"/>
      <dgm:spPr/>
    </dgm:pt>
    <dgm:pt modelId="{D92F0EC1-4A8D-4D2D-B896-2D814A11C7F3}" type="pres">
      <dgm:prSet presAssocID="{72DD74F4-AB0B-43D8-A32F-82500CC36457}" presName="conn2-1" presStyleLbl="parChTrans1D4" presStyleIdx="9" presStyleCnt="21"/>
      <dgm:spPr/>
    </dgm:pt>
    <dgm:pt modelId="{3EB7BEBA-0388-4EE2-8810-935F83B7865E}" type="pres">
      <dgm:prSet presAssocID="{72DD74F4-AB0B-43D8-A32F-82500CC36457}" presName="connTx" presStyleLbl="parChTrans1D4" presStyleIdx="9" presStyleCnt="21"/>
      <dgm:spPr/>
    </dgm:pt>
    <dgm:pt modelId="{11EB289F-FA03-410C-BC85-9DF8B2124CED}" type="pres">
      <dgm:prSet presAssocID="{41A843B5-5551-44BB-BC6B-E914EEACFAF7}" presName="root2" presStyleCnt="0"/>
      <dgm:spPr/>
    </dgm:pt>
    <dgm:pt modelId="{E1D30373-C83C-461D-810B-CDDDCD43FB10}" type="pres">
      <dgm:prSet presAssocID="{41A843B5-5551-44BB-BC6B-E914EEACFAF7}" presName="LevelTwoTextNode" presStyleLbl="node4" presStyleIdx="9" presStyleCnt="21" custScaleX="880653">
        <dgm:presLayoutVars>
          <dgm:chPref val="3"/>
        </dgm:presLayoutVars>
      </dgm:prSet>
      <dgm:spPr/>
    </dgm:pt>
    <dgm:pt modelId="{843F920B-9B42-409F-B7D5-428D085ACBCE}" type="pres">
      <dgm:prSet presAssocID="{41A843B5-5551-44BB-BC6B-E914EEACFAF7}" presName="level3hierChild" presStyleCnt="0"/>
      <dgm:spPr/>
    </dgm:pt>
    <dgm:pt modelId="{56D4E7DF-6D3F-4477-A937-081322EC25A7}" type="pres">
      <dgm:prSet presAssocID="{CCFC7FD1-2551-47DA-B92A-7D2D3CD42E04}" presName="conn2-1" presStyleLbl="parChTrans1D3" presStyleIdx="10" presStyleCnt="21"/>
      <dgm:spPr/>
    </dgm:pt>
    <dgm:pt modelId="{5F8C66BB-A656-4185-9303-F5E482C3AEAF}" type="pres">
      <dgm:prSet presAssocID="{CCFC7FD1-2551-47DA-B92A-7D2D3CD42E04}" presName="connTx" presStyleLbl="parChTrans1D3" presStyleIdx="10" presStyleCnt="21"/>
      <dgm:spPr/>
    </dgm:pt>
    <dgm:pt modelId="{C8554522-3B9E-4082-83E0-CC645A7D691F}" type="pres">
      <dgm:prSet presAssocID="{0F17095D-07D4-4382-8F9B-422AB1D198AC}" presName="root2" presStyleCnt="0"/>
      <dgm:spPr/>
    </dgm:pt>
    <dgm:pt modelId="{EF1993BA-8462-4A3E-853B-493DCF8FF391}" type="pres">
      <dgm:prSet presAssocID="{0F17095D-07D4-4382-8F9B-422AB1D198AC}" presName="LevelTwoTextNode" presStyleLbl="node3" presStyleIdx="10" presStyleCnt="21" custScaleX="201625" custLinFactNeighborY="57422">
        <dgm:presLayoutVars>
          <dgm:chPref val="3"/>
        </dgm:presLayoutVars>
      </dgm:prSet>
      <dgm:spPr/>
    </dgm:pt>
    <dgm:pt modelId="{DD8E1B93-962B-4E0B-8B2D-9F85A612FF8B}" type="pres">
      <dgm:prSet presAssocID="{0F17095D-07D4-4382-8F9B-422AB1D198AC}" presName="level3hierChild" presStyleCnt="0"/>
      <dgm:spPr/>
    </dgm:pt>
    <dgm:pt modelId="{466AFA86-B574-417F-92A3-850F5106D75A}" type="pres">
      <dgm:prSet presAssocID="{ED1F3706-166F-4568-99B1-236178DCCD20}" presName="conn2-1" presStyleLbl="parChTrans1D4" presStyleIdx="10" presStyleCnt="21"/>
      <dgm:spPr/>
    </dgm:pt>
    <dgm:pt modelId="{89E2DFD6-4DB8-40BD-A60A-4256029674DB}" type="pres">
      <dgm:prSet presAssocID="{ED1F3706-166F-4568-99B1-236178DCCD20}" presName="connTx" presStyleLbl="parChTrans1D4" presStyleIdx="10" presStyleCnt="21"/>
      <dgm:spPr/>
    </dgm:pt>
    <dgm:pt modelId="{DED342E6-8A3B-47D7-9062-50862E56DA7C}" type="pres">
      <dgm:prSet presAssocID="{39B168B5-DF0B-48D5-887A-CC3ECD30F5FB}" presName="root2" presStyleCnt="0"/>
      <dgm:spPr/>
    </dgm:pt>
    <dgm:pt modelId="{64DA2791-1D37-4CF2-B9A2-41B5322125D0}" type="pres">
      <dgm:prSet presAssocID="{39B168B5-DF0B-48D5-887A-CC3ECD30F5FB}" presName="LevelTwoTextNode" presStyleLbl="node4" presStyleIdx="10" presStyleCnt="21" custScaleX="886501">
        <dgm:presLayoutVars>
          <dgm:chPref val="3"/>
        </dgm:presLayoutVars>
      </dgm:prSet>
      <dgm:spPr/>
    </dgm:pt>
    <dgm:pt modelId="{06A36BAA-8988-4127-A91D-7A500EF012A0}" type="pres">
      <dgm:prSet presAssocID="{39B168B5-DF0B-48D5-887A-CC3ECD30F5FB}" presName="level3hierChild" presStyleCnt="0"/>
      <dgm:spPr/>
    </dgm:pt>
    <dgm:pt modelId="{ABDC4DF2-5D73-4237-828F-6FE4A0ADDFF9}" type="pres">
      <dgm:prSet presAssocID="{57BECA1E-6705-4CF4-9EE6-9AB89E3E4A16}" presName="conn2-1" presStyleLbl="parChTrans1D2" presStyleIdx="3" presStyleCnt="7"/>
      <dgm:spPr/>
    </dgm:pt>
    <dgm:pt modelId="{DDA8B0D3-5E57-489D-9B5F-EE334AF6C185}" type="pres">
      <dgm:prSet presAssocID="{57BECA1E-6705-4CF4-9EE6-9AB89E3E4A16}" presName="connTx" presStyleLbl="parChTrans1D2" presStyleIdx="3" presStyleCnt="7"/>
      <dgm:spPr/>
    </dgm:pt>
    <dgm:pt modelId="{29DAEB6F-7BA3-47F4-85BA-0FA071EA5763}" type="pres">
      <dgm:prSet presAssocID="{4A28873A-06DC-4D05-B839-E00FA32E12C2}" presName="root2" presStyleCnt="0"/>
      <dgm:spPr/>
    </dgm:pt>
    <dgm:pt modelId="{25DA106E-C5AE-4007-848F-F846FA16B2B9}" type="pres">
      <dgm:prSet presAssocID="{4A28873A-06DC-4D05-B839-E00FA32E12C2}" presName="LevelTwoTextNode" presStyleLbl="node2" presStyleIdx="3" presStyleCnt="7" custScaleX="221003" custLinFactNeighborX="-79238" custLinFactNeighborY="-13780">
        <dgm:presLayoutVars>
          <dgm:chPref val="3"/>
        </dgm:presLayoutVars>
      </dgm:prSet>
      <dgm:spPr/>
    </dgm:pt>
    <dgm:pt modelId="{819118A1-3D3A-419C-87CB-E20A089690DB}" type="pres">
      <dgm:prSet presAssocID="{4A28873A-06DC-4D05-B839-E00FA32E12C2}" presName="level3hierChild" presStyleCnt="0"/>
      <dgm:spPr/>
    </dgm:pt>
    <dgm:pt modelId="{CCD5587F-D42C-4D78-9CBC-42D35C020B75}" type="pres">
      <dgm:prSet presAssocID="{9B3CA394-CC8A-4EF8-B98D-91FC29BE0342}" presName="conn2-1" presStyleLbl="parChTrans1D3" presStyleIdx="11" presStyleCnt="21"/>
      <dgm:spPr/>
    </dgm:pt>
    <dgm:pt modelId="{FBD6663D-FDDA-4420-9B54-BFD538BC714A}" type="pres">
      <dgm:prSet presAssocID="{9B3CA394-CC8A-4EF8-B98D-91FC29BE0342}" presName="connTx" presStyleLbl="parChTrans1D3" presStyleIdx="11" presStyleCnt="21"/>
      <dgm:spPr/>
    </dgm:pt>
    <dgm:pt modelId="{5B2619A7-B32E-40A0-819B-83D59E5C1E65}" type="pres">
      <dgm:prSet presAssocID="{6BB52D33-9AFC-4CE4-A94D-2297E0DD2FD5}" presName="root2" presStyleCnt="0"/>
      <dgm:spPr/>
    </dgm:pt>
    <dgm:pt modelId="{92EFABC1-C237-4DD7-A883-94BBFEED23FA}" type="pres">
      <dgm:prSet presAssocID="{6BB52D33-9AFC-4CE4-A94D-2297E0DD2FD5}" presName="LevelTwoTextNode" presStyleLbl="node3" presStyleIdx="11" presStyleCnt="21" custScaleX="201625" custLinFactNeighborY="46841">
        <dgm:presLayoutVars>
          <dgm:chPref val="3"/>
        </dgm:presLayoutVars>
      </dgm:prSet>
      <dgm:spPr/>
    </dgm:pt>
    <dgm:pt modelId="{EF572995-945F-49A8-80FF-A5C52C4F5510}" type="pres">
      <dgm:prSet presAssocID="{6BB52D33-9AFC-4CE4-A94D-2297E0DD2FD5}" presName="level3hierChild" presStyleCnt="0"/>
      <dgm:spPr/>
    </dgm:pt>
    <dgm:pt modelId="{40373254-415F-4E4F-86D8-681182F655F3}" type="pres">
      <dgm:prSet presAssocID="{7E75C140-CA42-4C97-A11C-10675EB0340A}" presName="conn2-1" presStyleLbl="parChTrans1D4" presStyleIdx="11" presStyleCnt="21"/>
      <dgm:spPr/>
    </dgm:pt>
    <dgm:pt modelId="{75E58DE4-7016-4C4A-A752-D1E2EF35C575}" type="pres">
      <dgm:prSet presAssocID="{7E75C140-CA42-4C97-A11C-10675EB0340A}" presName="connTx" presStyleLbl="parChTrans1D4" presStyleIdx="11" presStyleCnt="21"/>
      <dgm:spPr/>
    </dgm:pt>
    <dgm:pt modelId="{9777F12B-21CC-4A9B-BEA0-949CC4EB969D}" type="pres">
      <dgm:prSet presAssocID="{D98D20F6-A216-4569-B6D4-86D6FCB7EF2C}" presName="root2" presStyleCnt="0"/>
      <dgm:spPr/>
    </dgm:pt>
    <dgm:pt modelId="{4AF51865-DE58-45E3-8AAF-5C00D4A60A05}" type="pres">
      <dgm:prSet presAssocID="{D98D20F6-A216-4569-B6D4-86D6FCB7EF2C}" presName="LevelTwoTextNode" presStyleLbl="node4" presStyleIdx="11" presStyleCnt="21" custScaleX="889555">
        <dgm:presLayoutVars>
          <dgm:chPref val="3"/>
        </dgm:presLayoutVars>
      </dgm:prSet>
      <dgm:spPr/>
    </dgm:pt>
    <dgm:pt modelId="{17F9B405-143B-4B19-9392-7E680BC85F6C}" type="pres">
      <dgm:prSet presAssocID="{D98D20F6-A216-4569-B6D4-86D6FCB7EF2C}" presName="level3hierChild" presStyleCnt="0"/>
      <dgm:spPr/>
    </dgm:pt>
    <dgm:pt modelId="{5856D31F-6C77-4603-8754-78FE7381F785}" type="pres">
      <dgm:prSet presAssocID="{B3D6978B-ED50-4DA2-AC00-0ABE56CE549A}" presName="conn2-1" presStyleLbl="parChTrans1D3" presStyleIdx="12" presStyleCnt="21"/>
      <dgm:spPr/>
    </dgm:pt>
    <dgm:pt modelId="{24AB43FC-50D6-49AA-9EAB-0E965459B090}" type="pres">
      <dgm:prSet presAssocID="{B3D6978B-ED50-4DA2-AC00-0ABE56CE549A}" presName="connTx" presStyleLbl="parChTrans1D3" presStyleIdx="12" presStyleCnt="21"/>
      <dgm:spPr/>
    </dgm:pt>
    <dgm:pt modelId="{1E9B7191-A755-4B73-A2A0-FFACDB52D72E}" type="pres">
      <dgm:prSet presAssocID="{D61FF3B0-8F5E-4E62-B4ED-8471912340B3}" presName="root2" presStyleCnt="0"/>
      <dgm:spPr/>
    </dgm:pt>
    <dgm:pt modelId="{1DBB4972-D9E9-4905-9520-7790DA592F2A}" type="pres">
      <dgm:prSet presAssocID="{D61FF3B0-8F5E-4E62-B4ED-8471912340B3}" presName="LevelTwoTextNode" presStyleLbl="node3" presStyleIdx="12" presStyleCnt="21" custScaleX="201625" custLinFactNeighborY="25322">
        <dgm:presLayoutVars>
          <dgm:chPref val="3"/>
        </dgm:presLayoutVars>
      </dgm:prSet>
      <dgm:spPr/>
    </dgm:pt>
    <dgm:pt modelId="{C6585E76-CB2D-4D25-93FE-E1C9D16CAAD2}" type="pres">
      <dgm:prSet presAssocID="{D61FF3B0-8F5E-4E62-B4ED-8471912340B3}" presName="level3hierChild" presStyleCnt="0"/>
      <dgm:spPr/>
    </dgm:pt>
    <dgm:pt modelId="{EA0EE39D-9C72-4F6E-B377-A130925CD87A}" type="pres">
      <dgm:prSet presAssocID="{0C0BC21A-BAE0-43E2-8B7D-7D4AA9305D54}" presName="conn2-1" presStyleLbl="parChTrans1D4" presStyleIdx="12" presStyleCnt="21"/>
      <dgm:spPr/>
    </dgm:pt>
    <dgm:pt modelId="{88E846C9-0D05-46DD-8795-E40B78714946}" type="pres">
      <dgm:prSet presAssocID="{0C0BC21A-BAE0-43E2-8B7D-7D4AA9305D54}" presName="connTx" presStyleLbl="parChTrans1D4" presStyleIdx="12" presStyleCnt="21"/>
      <dgm:spPr/>
    </dgm:pt>
    <dgm:pt modelId="{2124F502-76C8-4510-9CAE-DA65375B5919}" type="pres">
      <dgm:prSet presAssocID="{AF36033E-CF09-496F-8773-886E77ECA44A}" presName="root2" presStyleCnt="0"/>
      <dgm:spPr/>
    </dgm:pt>
    <dgm:pt modelId="{AA8AB6DD-69A4-4C48-8A6E-4AD445B3DCB1}" type="pres">
      <dgm:prSet presAssocID="{AF36033E-CF09-496F-8773-886E77ECA44A}" presName="LevelTwoTextNode" presStyleLbl="node4" presStyleIdx="12" presStyleCnt="21" custScaleX="886501" custScaleY="113037">
        <dgm:presLayoutVars>
          <dgm:chPref val="3"/>
        </dgm:presLayoutVars>
      </dgm:prSet>
      <dgm:spPr/>
    </dgm:pt>
    <dgm:pt modelId="{EB78C7D8-50F2-4B6E-A550-8CCBCE7267FA}" type="pres">
      <dgm:prSet presAssocID="{AF36033E-CF09-496F-8773-886E77ECA44A}" presName="level3hierChild" presStyleCnt="0"/>
      <dgm:spPr/>
    </dgm:pt>
    <dgm:pt modelId="{01965CFB-DF7A-45A0-9517-26FE145D26F1}" type="pres">
      <dgm:prSet presAssocID="{B78592A3-AC90-4F8A-89E4-B78B9BB03A83}" presName="conn2-1" presStyleLbl="parChTrans1D3" presStyleIdx="13" presStyleCnt="21"/>
      <dgm:spPr/>
    </dgm:pt>
    <dgm:pt modelId="{9C2485CF-EA0F-4BD0-A0F8-5B378F2F828E}" type="pres">
      <dgm:prSet presAssocID="{B78592A3-AC90-4F8A-89E4-B78B9BB03A83}" presName="connTx" presStyleLbl="parChTrans1D3" presStyleIdx="13" presStyleCnt="21"/>
      <dgm:spPr/>
    </dgm:pt>
    <dgm:pt modelId="{D6A7FA0D-E129-4DE3-9350-54662CC2A8F5}" type="pres">
      <dgm:prSet presAssocID="{B7515FCA-93C2-4516-A8D2-B7F8C79E7B09}" presName="root2" presStyleCnt="0"/>
      <dgm:spPr/>
    </dgm:pt>
    <dgm:pt modelId="{0F07D061-39EC-4E5D-A43F-FD954B483652}" type="pres">
      <dgm:prSet presAssocID="{B7515FCA-93C2-4516-A8D2-B7F8C79E7B09}" presName="LevelTwoTextNode" presStyleLbl="node3" presStyleIdx="13" presStyleCnt="21" custScaleX="201625" custLinFactNeighborY="-4493">
        <dgm:presLayoutVars>
          <dgm:chPref val="3"/>
        </dgm:presLayoutVars>
      </dgm:prSet>
      <dgm:spPr/>
    </dgm:pt>
    <dgm:pt modelId="{B833CC6D-F149-46A1-955E-C08850B79E36}" type="pres">
      <dgm:prSet presAssocID="{B7515FCA-93C2-4516-A8D2-B7F8C79E7B09}" presName="level3hierChild" presStyleCnt="0"/>
      <dgm:spPr/>
    </dgm:pt>
    <dgm:pt modelId="{7D325B0C-B8CE-457C-9B81-4D37D37CE971}" type="pres">
      <dgm:prSet presAssocID="{51EFAE96-41C2-4A55-AB4A-C887250ADA22}" presName="conn2-1" presStyleLbl="parChTrans1D4" presStyleIdx="13" presStyleCnt="21"/>
      <dgm:spPr/>
    </dgm:pt>
    <dgm:pt modelId="{C26BF2A6-AAC9-4476-898A-F2408F0D8EA4}" type="pres">
      <dgm:prSet presAssocID="{51EFAE96-41C2-4A55-AB4A-C887250ADA22}" presName="connTx" presStyleLbl="parChTrans1D4" presStyleIdx="13" presStyleCnt="21"/>
      <dgm:spPr/>
    </dgm:pt>
    <dgm:pt modelId="{5A43BB84-CA38-48C4-AE4B-BFE3D9DB2D0B}" type="pres">
      <dgm:prSet presAssocID="{9DF46C82-26A0-4206-8800-C69AB1B8A94D}" presName="root2" presStyleCnt="0"/>
      <dgm:spPr/>
    </dgm:pt>
    <dgm:pt modelId="{930D1560-6DDF-42D2-A0C0-5523453544AC}" type="pres">
      <dgm:prSet presAssocID="{9DF46C82-26A0-4206-8800-C69AB1B8A94D}" presName="LevelTwoTextNode" presStyleLbl="node4" presStyleIdx="13" presStyleCnt="21" custScaleX="886501">
        <dgm:presLayoutVars>
          <dgm:chPref val="3"/>
        </dgm:presLayoutVars>
      </dgm:prSet>
      <dgm:spPr/>
    </dgm:pt>
    <dgm:pt modelId="{D43F2E3F-1E01-48B4-91C8-D2D11AD5F1F8}" type="pres">
      <dgm:prSet presAssocID="{9DF46C82-26A0-4206-8800-C69AB1B8A94D}" presName="level3hierChild" presStyleCnt="0"/>
      <dgm:spPr/>
    </dgm:pt>
    <dgm:pt modelId="{00D04BC9-38BF-4502-95A8-FDA47FA8B3C7}" type="pres">
      <dgm:prSet presAssocID="{3A71C3C8-C707-4871-86D5-B842656A3779}" presName="conn2-1" presStyleLbl="parChTrans1D2" presStyleIdx="4" presStyleCnt="7"/>
      <dgm:spPr/>
    </dgm:pt>
    <dgm:pt modelId="{A9504F67-E9F5-4BD7-B7A2-BAA448C47F63}" type="pres">
      <dgm:prSet presAssocID="{3A71C3C8-C707-4871-86D5-B842656A3779}" presName="connTx" presStyleLbl="parChTrans1D2" presStyleIdx="4" presStyleCnt="7"/>
      <dgm:spPr/>
    </dgm:pt>
    <dgm:pt modelId="{B6620BAE-2765-4AF9-9B3D-9DB13237E2EB}" type="pres">
      <dgm:prSet presAssocID="{8CDEB321-1EDA-45AA-8E55-B717DD05051F}" presName="root2" presStyleCnt="0"/>
      <dgm:spPr/>
    </dgm:pt>
    <dgm:pt modelId="{772B6964-29DE-425B-BE34-A0392EDBC63D}" type="pres">
      <dgm:prSet presAssocID="{8CDEB321-1EDA-45AA-8E55-B717DD05051F}" presName="LevelTwoTextNode" presStyleLbl="node2" presStyleIdx="4" presStyleCnt="7" custScaleX="221003" custLinFactNeighborX="-79238" custLinFactNeighborY="-13780">
        <dgm:presLayoutVars>
          <dgm:chPref val="3"/>
        </dgm:presLayoutVars>
      </dgm:prSet>
      <dgm:spPr/>
    </dgm:pt>
    <dgm:pt modelId="{DCBA81F9-7B72-41F7-AF7A-D65DC2D49FFB}" type="pres">
      <dgm:prSet presAssocID="{8CDEB321-1EDA-45AA-8E55-B717DD05051F}" presName="level3hierChild" presStyleCnt="0"/>
      <dgm:spPr/>
    </dgm:pt>
    <dgm:pt modelId="{6FA52210-A774-490F-89E9-BB1FD515B005}" type="pres">
      <dgm:prSet presAssocID="{47B92912-9CB6-4EE4-9B48-4A4E0E720989}" presName="conn2-1" presStyleLbl="parChTrans1D3" presStyleIdx="14" presStyleCnt="21"/>
      <dgm:spPr/>
    </dgm:pt>
    <dgm:pt modelId="{62613952-8936-43F2-A323-A010CE59AE77}" type="pres">
      <dgm:prSet presAssocID="{47B92912-9CB6-4EE4-9B48-4A4E0E720989}" presName="connTx" presStyleLbl="parChTrans1D3" presStyleIdx="14" presStyleCnt="21"/>
      <dgm:spPr/>
    </dgm:pt>
    <dgm:pt modelId="{55B56132-CF74-45FA-9951-7107BB919468}" type="pres">
      <dgm:prSet presAssocID="{3F242003-EF59-4824-94BC-E6B97F4776D8}" presName="root2" presStyleCnt="0"/>
      <dgm:spPr/>
    </dgm:pt>
    <dgm:pt modelId="{259EAE30-D4B8-413C-B031-BA031ACCCC54}" type="pres">
      <dgm:prSet presAssocID="{3F242003-EF59-4824-94BC-E6B97F4776D8}" presName="LevelTwoTextNode" presStyleLbl="node3" presStyleIdx="14" presStyleCnt="21" custScaleX="201625" custLinFactNeighborY="10335">
        <dgm:presLayoutVars>
          <dgm:chPref val="3"/>
        </dgm:presLayoutVars>
      </dgm:prSet>
      <dgm:spPr/>
    </dgm:pt>
    <dgm:pt modelId="{0AB68201-5473-4887-BAFC-3C98216FB2CD}" type="pres">
      <dgm:prSet presAssocID="{3F242003-EF59-4824-94BC-E6B97F4776D8}" presName="level3hierChild" presStyleCnt="0"/>
      <dgm:spPr/>
    </dgm:pt>
    <dgm:pt modelId="{69B42B09-F573-4B28-917C-1E1B8DE9BC1B}" type="pres">
      <dgm:prSet presAssocID="{E72547B3-B7E2-4A60-A7CB-F9D12F06B0B5}" presName="conn2-1" presStyleLbl="parChTrans1D4" presStyleIdx="14" presStyleCnt="21"/>
      <dgm:spPr/>
    </dgm:pt>
    <dgm:pt modelId="{CF0FE4C1-D481-49DB-A39B-41D42DD5D43F}" type="pres">
      <dgm:prSet presAssocID="{E72547B3-B7E2-4A60-A7CB-F9D12F06B0B5}" presName="connTx" presStyleLbl="parChTrans1D4" presStyleIdx="14" presStyleCnt="21"/>
      <dgm:spPr/>
    </dgm:pt>
    <dgm:pt modelId="{4F5DBDA7-E774-4D6D-82B8-891E764F4CF2}" type="pres">
      <dgm:prSet presAssocID="{F2285D37-B817-4BD1-A486-2C8F52B75A13}" presName="root2" presStyleCnt="0"/>
      <dgm:spPr/>
    </dgm:pt>
    <dgm:pt modelId="{C1DB9057-BA85-4875-9197-F8118C3652BA}" type="pres">
      <dgm:prSet presAssocID="{F2285D37-B817-4BD1-A486-2C8F52B75A13}" presName="LevelTwoTextNode" presStyleLbl="node4" presStyleIdx="14" presStyleCnt="21" custScaleX="886501">
        <dgm:presLayoutVars>
          <dgm:chPref val="3"/>
        </dgm:presLayoutVars>
      </dgm:prSet>
      <dgm:spPr/>
    </dgm:pt>
    <dgm:pt modelId="{8D99E124-193B-4187-BC6C-291F72F06027}" type="pres">
      <dgm:prSet presAssocID="{F2285D37-B817-4BD1-A486-2C8F52B75A13}" presName="level3hierChild" presStyleCnt="0"/>
      <dgm:spPr/>
    </dgm:pt>
    <dgm:pt modelId="{0096C396-5925-415B-BB4E-F953315614C7}" type="pres">
      <dgm:prSet presAssocID="{238A4A6D-663B-44FB-9022-7828DF072927}" presName="conn2-1" presStyleLbl="parChTrans1D2" presStyleIdx="5" presStyleCnt="7"/>
      <dgm:spPr/>
    </dgm:pt>
    <dgm:pt modelId="{5AAA56E3-2B35-4C78-BEED-5209574525B2}" type="pres">
      <dgm:prSet presAssocID="{238A4A6D-663B-44FB-9022-7828DF072927}" presName="connTx" presStyleLbl="parChTrans1D2" presStyleIdx="5" presStyleCnt="7"/>
      <dgm:spPr/>
    </dgm:pt>
    <dgm:pt modelId="{BC062C4E-6342-4A25-80BC-DA59C5DE72D6}" type="pres">
      <dgm:prSet presAssocID="{0B79A838-C5A2-4E9C-AA94-3F378FFAE1F7}" presName="root2" presStyleCnt="0"/>
      <dgm:spPr/>
    </dgm:pt>
    <dgm:pt modelId="{6B5CC2E0-154E-4EC3-BF0A-9AFAFB8CF1CC}" type="pres">
      <dgm:prSet presAssocID="{0B79A838-C5A2-4E9C-AA94-3F378FFAE1F7}" presName="LevelTwoTextNode" presStyleLbl="node2" presStyleIdx="5" presStyleCnt="7" custScaleX="221003" custLinFactNeighborX="-79238" custLinFactNeighborY="-13780">
        <dgm:presLayoutVars>
          <dgm:chPref val="3"/>
        </dgm:presLayoutVars>
      </dgm:prSet>
      <dgm:spPr/>
    </dgm:pt>
    <dgm:pt modelId="{4CB862FC-5B50-434E-8AFB-42A1296A60A1}" type="pres">
      <dgm:prSet presAssocID="{0B79A838-C5A2-4E9C-AA94-3F378FFAE1F7}" presName="level3hierChild" presStyleCnt="0"/>
      <dgm:spPr/>
    </dgm:pt>
    <dgm:pt modelId="{481BFB32-92BD-4B34-8002-4146AA2AD784}" type="pres">
      <dgm:prSet presAssocID="{FD964463-4497-46CF-8448-F355E5D5F9A6}" presName="conn2-1" presStyleLbl="parChTrans1D3" presStyleIdx="15" presStyleCnt="21"/>
      <dgm:spPr/>
    </dgm:pt>
    <dgm:pt modelId="{C19C626B-19DD-4E24-8137-2B8C8C9019D0}" type="pres">
      <dgm:prSet presAssocID="{FD964463-4497-46CF-8448-F355E5D5F9A6}" presName="connTx" presStyleLbl="parChTrans1D3" presStyleIdx="15" presStyleCnt="21"/>
      <dgm:spPr/>
    </dgm:pt>
    <dgm:pt modelId="{E16E084F-F0CD-47BE-801D-5DF20EFE6088}" type="pres">
      <dgm:prSet presAssocID="{6172E928-574C-48B0-9E45-4EAEA0159A8E}" presName="root2" presStyleCnt="0"/>
      <dgm:spPr/>
    </dgm:pt>
    <dgm:pt modelId="{28F44D75-CCAF-4BA5-93B1-7FA711815856}" type="pres">
      <dgm:prSet presAssocID="{6172E928-574C-48B0-9E45-4EAEA0159A8E}" presName="LevelTwoTextNode" presStyleLbl="node3" presStyleIdx="15" presStyleCnt="21" custScaleX="201625" custLinFactNeighborX="-3529" custLinFactNeighborY="10335">
        <dgm:presLayoutVars>
          <dgm:chPref val="3"/>
        </dgm:presLayoutVars>
      </dgm:prSet>
      <dgm:spPr/>
    </dgm:pt>
    <dgm:pt modelId="{7A3818C5-CD5D-45D2-ADF3-E6E727C0E15A}" type="pres">
      <dgm:prSet presAssocID="{6172E928-574C-48B0-9E45-4EAEA0159A8E}" presName="level3hierChild" presStyleCnt="0"/>
      <dgm:spPr/>
    </dgm:pt>
    <dgm:pt modelId="{A2BE4C2F-D4D7-417B-ACB3-8229EC553B11}" type="pres">
      <dgm:prSet presAssocID="{F50DAD41-694F-4F8B-9AB6-F8740960A7B7}" presName="conn2-1" presStyleLbl="parChTrans1D4" presStyleIdx="15" presStyleCnt="21"/>
      <dgm:spPr/>
    </dgm:pt>
    <dgm:pt modelId="{50B13287-35A8-47CE-B8D6-D4B257728FE1}" type="pres">
      <dgm:prSet presAssocID="{F50DAD41-694F-4F8B-9AB6-F8740960A7B7}" presName="connTx" presStyleLbl="parChTrans1D4" presStyleIdx="15" presStyleCnt="21"/>
      <dgm:spPr/>
    </dgm:pt>
    <dgm:pt modelId="{17D164CB-3059-4AF5-9FCA-F636A9EEF3A1}" type="pres">
      <dgm:prSet presAssocID="{48C9BECF-36C0-4E9A-842D-93493B05221B}" presName="root2" presStyleCnt="0"/>
      <dgm:spPr/>
    </dgm:pt>
    <dgm:pt modelId="{4C7A8C3F-DF29-4F2B-820F-812B5930D6D8}" type="pres">
      <dgm:prSet presAssocID="{48C9BECF-36C0-4E9A-842D-93493B05221B}" presName="LevelTwoTextNode" presStyleLbl="node4" presStyleIdx="15" presStyleCnt="21" custScaleX="889554" custLinFactNeighborX="-3529">
        <dgm:presLayoutVars>
          <dgm:chPref val="3"/>
        </dgm:presLayoutVars>
      </dgm:prSet>
      <dgm:spPr/>
    </dgm:pt>
    <dgm:pt modelId="{D28FE3F8-0E05-40A6-9E1D-B26CCEA78CF5}" type="pres">
      <dgm:prSet presAssocID="{48C9BECF-36C0-4E9A-842D-93493B05221B}" presName="level3hierChild" presStyleCnt="0"/>
      <dgm:spPr/>
    </dgm:pt>
    <dgm:pt modelId="{AB04A940-7807-4692-9A00-42983D4A1EF7}" type="pres">
      <dgm:prSet presAssocID="{00B9E9A2-E73B-4B31-A629-926A4615A2A2}" presName="conn2-1" presStyleLbl="parChTrans1D3" presStyleIdx="16" presStyleCnt="21"/>
      <dgm:spPr/>
    </dgm:pt>
    <dgm:pt modelId="{A79A4569-6700-4DE9-9FD2-A81EFB0EB23F}" type="pres">
      <dgm:prSet presAssocID="{00B9E9A2-E73B-4B31-A629-926A4615A2A2}" presName="connTx" presStyleLbl="parChTrans1D3" presStyleIdx="16" presStyleCnt="21"/>
      <dgm:spPr/>
    </dgm:pt>
    <dgm:pt modelId="{B700964D-E2F4-4C1A-80BC-4E48BB50D436}" type="pres">
      <dgm:prSet presAssocID="{CA7A2BC5-4FF9-4D0B-90BE-5832612541A8}" presName="root2" presStyleCnt="0"/>
      <dgm:spPr/>
    </dgm:pt>
    <dgm:pt modelId="{3F7A8FC9-F881-486A-949B-86C8899EEE05}" type="pres">
      <dgm:prSet presAssocID="{CA7A2BC5-4FF9-4D0B-90BE-5832612541A8}" presName="LevelTwoTextNode" presStyleLbl="node3" presStyleIdx="16" presStyleCnt="21" custScaleX="201625" custLinFactNeighborX="-1805" custLinFactNeighborY="10335">
        <dgm:presLayoutVars>
          <dgm:chPref val="3"/>
        </dgm:presLayoutVars>
      </dgm:prSet>
      <dgm:spPr/>
    </dgm:pt>
    <dgm:pt modelId="{180ED037-D5A4-4AA2-B42F-07FA9B7AE15C}" type="pres">
      <dgm:prSet presAssocID="{CA7A2BC5-4FF9-4D0B-90BE-5832612541A8}" presName="level3hierChild" presStyleCnt="0"/>
      <dgm:spPr/>
    </dgm:pt>
    <dgm:pt modelId="{046A0A23-15C0-444B-8192-EB65385694D1}" type="pres">
      <dgm:prSet presAssocID="{4FF391DA-6AA6-49DF-AB67-F49897BF8E5C}" presName="conn2-1" presStyleLbl="parChTrans1D4" presStyleIdx="16" presStyleCnt="21"/>
      <dgm:spPr/>
    </dgm:pt>
    <dgm:pt modelId="{B65AF884-A75B-49A6-8D3C-F249AA074A21}" type="pres">
      <dgm:prSet presAssocID="{4FF391DA-6AA6-49DF-AB67-F49897BF8E5C}" presName="connTx" presStyleLbl="parChTrans1D4" presStyleIdx="16" presStyleCnt="21"/>
      <dgm:spPr/>
    </dgm:pt>
    <dgm:pt modelId="{C4FCD407-D339-4593-B5C6-DF2A222621B2}" type="pres">
      <dgm:prSet presAssocID="{183AE373-F294-46C2-B9DC-1798C79E8965}" presName="root2" presStyleCnt="0"/>
      <dgm:spPr/>
    </dgm:pt>
    <dgm:pt modelId="{C9B158FE-FE78-4151-BEDD-0D3DDEE32255}" type="pres">
      <dgm:prSet presAssocID="{183AE373-F294-46C2-B9DC-1798C79E8965}" presName="LevelTwoTextNode" presStyleLbl="node4" presStyleIdx="16" presStyleCnt="21" custScaleX="885418" custLinFactNeighborX="-3529">
        <dgm:presLayoutVars>
          <dgm:chPref val="3"/>
        </dgm:presLayoutVars>
      </dgm:prSet>
      <dgm:spPr/>
    </dgm:pt>
    <dgm:pt modelId="{A1956EC3-BAA9-4899-8C14-3C62E466D554}" type="pres">
      <dgm:prSet presAssocID="{183AE373-F294-46C2-B9DC-1798C79E8965}" presName="level3hierChild" presStyleCnt="0"/>
      <dgm:spPr/>
    </dgm:pt>
    <dgm:pt modelId="{7CA70F01-D2AB-4943-8750-C1385E36EB0E}" type="pres">
      <dgm:prSet presAssocID="{3E3152CD-235A-40F9-B52B-4B0E15708882}" presName="conn2-1" presStyleLbl="parChTrans1D3" presStyleIdx="17" presStyleCnt="21"/>
      <dgm:spPr/>
    </dgm:pt>
    <dgm:pt modelId="{F36006C9-2238-4269-9B90-62B898CBE073}" type="pres">
      <dgm:prSet presAssocID="{3E3152CD-235A-40F9-B52B-4B0E15708882}" presName="connTx" presStyleLbl="parChTrans1D3" presStyleIdx="17" presStyleCnt="21"/>
      <dgm:spPr/>
    </dgm:pt>
    <dgm:pt modelId="{DF524BC1-F4A3-4FFC-870F-66FFAE0F0F30}" type="pres">
      <dgm:prSet presAssocID="{6BFEE705-2AE9-4CDD-9627-B23EAB1FD4B4}" presName="root2" presStyleCnt="0"/>
      <dgm:spPr/>
    </dgm:pt>
    <dgm:pt modelId="{2ACE8004-C97E-476B-A4BE-7609BE1EB5A8}" type="pres">
      <dgm:prSet presAssocID="{6BFEE705-2AE9-4CDD-9627-B23EAB1FD4B4}" presName="LevelTwoTextNode" presStyleLbl="node3" presStyleIdx="17" presStyleCnt="21" custScaleX="201625" custLinFactNeighborX="-3529" custLinFactNeighborY="10335">
        <dgm:presLayoutVars>
          <dgm:chPref val="3"/>
        </dgm:presLayoutVars>
      </dgm:prSet>
      <dgm:spPr/>
    </dgm:pt>
    <dgm:pt modelId="{0733D3A7-657E-4697-9009-E842B236DA8F}" type="pres">
      <dgm:prSet presAssocID="{6BFEE705-2AE9-4CDD-9627-B23EAB1FD4B4}" presName="level3hierChild" presStyleCnt="0"/>
      <dgm:spPr/>
    </dgm:pt>
    <dgm:pt modelId="{336DB3ED-48A3-45CB-B25A-73F8DF15C201}" type="pres">
      <dgm:prSet presAssocID="{CE5165F4-3965-4AB4-B3F4-5833E7BA71E7}" presName="conn2-1" presStyleLbl="parChTrans1D4" presStyleIdx="17" presStyleCnt="21"/>
      <dgm:spPr/>
    </dgm:pt>
    <dgm:pt modelId="{758942BC-A560-4C6D-A728-3ED5E7A22C41}" type="pres">
      <dgm:prSet presAssocID="{CE5165F4-3965-4AB4-B3F4-5833E7BA71E7}" presName="connTx" presStyleLbl="parChTrans1D4" presStyleIdx="17" presStyleCnt="21"/>
      <dgm:spPr/>
    </dgm:pt>
    <dgm:pt modelId="{91FC4444-4D64-44B9-9442-0715D15ED720}" type="pres">
      <dgm:prSet presAssocID="{87370778-F253-403E-B405-1F2131C4E3C1}" presName="root2" presStyleCnt="0"/>
      <dgm:spPr/>
    </dgm:pt>
    <dgm:pt modelId="{B36B6A14-618F-4D0E-A12E-90AD1AC8EEEC}" type="pres">
      <dgm:prSet presAssocID="{87370778-F253-403E-B405-1F2131C4E3C1}" presName="LevelTwoTextNode" presStyleLbl="node4" presStyleIdx="17" presStyleCnt="21" custScaleX="886501" custLinFactNeighborX="-3529">
        <dgm:presLayoutVars>
          <dgm:chPref val="3"/>
        </dgm:presLayoutVars>
      </dgm:prSet>
      <dgm:spPr/>
    </dgm:pt>
    <dgm:pt modelId="{1E56B3DF-8B42-4983-8507-879535BC3AFC}" type="pres">
      <dgm:prSet presAssocID="{87370778-F253-403E-B405-1F2131C4E3C1}" presName="level3hierChild" presStyleCnt="0"/>
      <dgm:spPr/>
    </dgm:pt>
    <dgm:pt modelId="{945A360E-802C-4F47-BFBD-357AEBB32DFD}" type="pres">
      <dgm:prSet presAssocID="{3B2342AF-EE45-44E7-B58D-CFFF980ED0E9}" presName="conn2-1" presStyleLbl="parChTrans1D3" presStyleIdx="18" presStyleCnt="21"/>
      <dgm:spPr/>
    </dgm:pt>
    <dgm:pt modelId="{CD536910-D5EC-4F14-BED9-05A49954DF82}" type="pres">
      <dgm:prSet presAssocID="{3B2342AF-EE45-44E7-B58D-CFFF980ED0E9}" presName="connTx" presStyleLbl="parChTrans1D3" presStyleIdx="18" presStyleCnt="21"/>
      <dgm:spPr/>
    </dgm:pt>
    <dgm:pt modelId="{F1C4310A-DB76-4231-8838-59CB61B0D52F}" type="pres">
      <dgm:prSet presAssocID="{28EC8DF6-9A5C-4D06-9CBE-45FC49D49A42}" presName="root2" presStyleCnt="0"/>
      <dgm:spPr/>
    </dgm:pt>
    <dgm:pt modelId="{6B6976CB-4BA2-41A1-B18B-811330315AC4}" type="pres">
      <dgm:prSet presAssocID="{28EC8DF6-9A5C-4D06-9CBE-45FC49D49A42}" presName="LevelTwoTextNode" presStyleLbl="node3" presStyleIdx="18" presStyleCnt="21" custScaleX="201625" custLinFactNeighborX="-3529">
        <dgm:presLayoutVars>
          <dgm:chPref val="3"/>
        </dgm:presLayoutVars>
      </dgm:prSet>
      <dgm:spPr/>
    </dgm:pt>
    <dgm:pt modelId="{C61B1E52-4895-45CA-9434-AF4EF6DB6AD7}" type="pres">
      <dgm:prSet presAssocID="{28EC8DF6-9A5C-4D06-9CBE-45FC49D49A42}" presName="level3hierChild" presStyleCnt="0"/>
      <dgm:spPr/>
    </dgm:pt>
    <dgm:pt modelId="{CDC17D6A-B482-49BA-A712-886E2D64E4E9}" type="pres">
      <dgm:prSet presAssocID="{4465FB29-76D1-4678-A6AC-25210D7789AE}" presName="conn2-1" presStyleLbl="parChTrans1D4" presStyleIdx="18" presStyleCnt="21"/>
      <dgm:spPr/>
    </dgm:pt>
    <dgm:pt modelId="{3659E045-54B5-4D2F-B2F5-B79E7EDF5E3F}" type="pres">
      <dgm:prSet presAssocID="{4465FB29-76D1-4678-A6AC-25210D7789AE}" presName="connTx" presStyleLbl="parChTrans1D4" presStyleIdx="18" presStyleCnt="21"/>
      <dgm:spPr/>
    </dgm:pt>
    <dgm:pt modelId="{CC4C5CE6-3309-48C3-94DD-B0AC99AA52AA}" type="pres">
      <dgm:prSet presAssocID="{F7F93A44-4F2D-4D0F-9597-169CF765CF27}" presName="root2" presStyleCnt="0"/>
      <dgm:spPr/>
    </dgm:pt>
    <dgm:pt modelId="{B71EBA92-F991-4AE2-BA54-C4443FF101C4}" type="pres">
      <dgm:prSet presAssocID="{F7F93A44-4F2D-4D0F-9597-169CF765CF27}" presName="LevelTwoTextNode" presStyleLbl="node4" presStyleIdx="18" presStyleCnt="21" custScaleX="886501" custLinFactNeighborX="-3529">
        <dgm:presLayoutVars>
          <dgm:chPref val="3"/>
        </dgm:presLayoutVars>
      </dgm:prSet>
      <dgm:spPr/>
    </dgm:pt>
    <dgm:pt modelId="{F62BA254-D9A5-4091-8310-654FEB6B2A98}" type="pres">
      <dgm:prSet presAssocID="{F7F93A44-4F2D-4D0F-9597-169CF765CF27}" presName="level3hierChild" presStyleCnt="0"/>
      <dgm:spPr/>
    </dgm:pt>
    <dgm:pt modelId="{09755BD9-25BA-4035-8022-51A355952CE9}" type="pres">
      <dgm:prSet presAssocID="{9B3C47B2-263C-4BAD-AD2C-1541634E8E63}" presName="conn2-1" presStyleLbl="parChTrans1D2" presStyleIdx="6" presStyleCnt="7"/>
      <dgm:spPr/>
    </dgm:pt>
    <dgm:pt modelId="{D02810F5-DD50-430F-9518-6B59F607E737}" type="pres">
      <dgm:prSet presAssocID="{9B3C47B2-263C-4BAD-AD2C-1541634E8E63}" presName="connTx" presStyleLbl="parChTrans1D2" presStyleIdx="6" presStyleCnt="7"/>
      <dgm:spPr/>
    </dgm:pt>
    <dgm:pt modelId="{B05BAEE0-2A5B-43DF-9C14-E8BF58BA7016}" type="pres">
      <dgm:prSet presAssocID="{9FF2091D-A70A-4448-877C-8A53D4062BAB}" presName="root2" presStyleCnt="0"/>
      <dgm:spPr/>
    </dgm:pt>
    <dgm:pt modelId="{F2C5FA72-9F8A-4B7E-B269-A6869B63C986}" type="pres">
      <dgm:prSet presAssocID="{9FF2091D-A70A-4448-877C-8A53D4062BAB}" presName="LevelTwoTextNode" presStyleLbl="node2" presStyleIdx="6" presStyleCnt="7" custScaleX="221003" custLinFactNeighborX="-79238" custLinFactNeighborY="-13780">
        <dgm:presLayoutVars>
          <dgm:chPref val="3"/>
        </dgm:presLayoutVars>
      </dgm:prSet>
      <dgm:spPr/>
    </dgm:pt>
    <dgm:pt modelId="{E03A802A-FD49-4FCD-9A4D-017DD494B4A4}" type="pres">
      <dgm:prSet presAssocID="{9FF2091D-A70A-4448-877C-8A53D4062BAB}" presName="level3hierChild" presStyleCnt="0"/>
      <dgm:spPr/>
    </dgm:pt>
    <dgm:pt modelId="{8843DB11-3EC6-4641-94E6-35F0A1A51414}" type="pres">
      <dgm:prSet presAssocID="{3221F399-3EED-487B-8772-EADD42D0915E}" presName="conn2-1" presStyleLbl="parChTrans1D3" presStyleIdx="19" presStyleCnt="21"/>
      <dgm:spPr/>
    </dgm:pt>
    <dgm:pt modelId="{0E7CEC19-501F-41EE-98AF-A69E2871F282}" type="pres">
      <dgm:prSet presAssocID="{3221F399-3EED-487B-8772-EADD42D0915E}" presName="connTx" presStyleLbl="parChTrans1D3" presStyleIdx="19" presStyleCnt="21"/>
      <dgm:spPr/>
    </dgm:pt>
    <dgm:pt modelId="{C52C5081-6A3D-4EB3-992A-1B95BD2942F6}" type="pres">
      <dgm:prSet presAssocID="{DCAE7C09-ABF7-418F-AFA0-A7155363179A}" presName="root2" presStyleCnt="0"/>
      <dgm:spPr/>
    </dgm:pt>
    <dgm:pt modelId="{42EBBEF1-F3A9-4826-990B-692FC983EFFE}" type="pres">
      <dgm:prSet presAssocID="{DCAE7C09-ABF7-418F-AFA0-A7155363179A}" presName="LevelTwoTextNode" presStyleLbl="node3" presStyleIdx="19" presStyleCnt="21" custScaleX="201625">
        <dgm:presLayoutVars>
          <dgm:chPref val="3"/>
        </dgm:presLayoutVars>
      </dgm:prSet>
      <dgm:spPr/>
    </dgm:pt>
    <dgm:pt modelId="{40C43FBC-A700-4355-B0E6-ED6D127529FA}" type="pres">
      <dgm:prSet presAssocID="{DCAE7C09-ABF7-418F-AFA0-A7155363179A}" presName="level3hierChild" presStyleCnt="0"/>
      <dgm:spPr/>
    </dgm:pt>
    <dgm:pt modelId="{75AD06BA-9D84-4E03-A46F-1804DE55361D}" type="pres">
      <dgm:prSet presAssocID="{282D0AFD-C180-4BC2-B049-B960B1235BEB}" presName="conn2-1" presStyleLbl="parChTrans1D4" presStyleIdx="19" presStyleCnt="21"/>
      <dgm:spPr/>
    </dgm:pt>
    <dgm:pt modelId="{D2C22F55-E129-4C2D-804B-3F5265CA29D7}" type="pres">
      <dgm:prSet presAssocID="{282D0AFD-C180-4BC2-B049-B960B1235BEB}" presName="connTx" presStyleLbl="parChTrans1D4" presStyleIdx="19" presStyleCnt="21"/>
      <dgm:spPr/>
    </dgm:pt>
    <dgm:pt modelId="{A5363A0D-6AF0-45C5-A19D-7FAA8FCF3F87}" type="pres">
      <dgm:prSet presAssocID="{79DE5D2D-40EF-42DB-AB93-AF653F9FD4B5}" presName="root2" presStyleCnt="0"/>
      <dgm:spPr/>
    </dgm:pt>
    <dgm:pt modelId="{FD5E41AE-4BB8-42C1-91F7-21F302C52132}" type="pres">
      <dgm:prSet presAssocID="{79DE5D2D-40EF-42DB-AB93-AF653F9FD4B5}" presName="LevelTwoTextNode" presStyleLbl="node4" presStyleIdx="19" presStyleCnt="21" custScaleX="882293">
        <dgm:presLayoutVars>
          <dgm:chPref val="3"/>
        </dgm:presLayoutVars>
      </dgm:prSet>
      <dgm:spPr/>
    </dgm:pt>
    <dgm:pt modelId="{3232D8B9-99F3-4738-B568-8E60FAB6E545}" type="pres">
      <dgm:prSet presAssocID="{79DE5D2D-40EF-42DB-AB93-AF653F9FD4B5}" presName="level3hierChild" presStyleCnt="0"/>
      <dgm:spPr/>
    </dgm:pt>
    <dgm:pt modelId="{FC38F119-DB67-4543-A708-420786406BA6}" type="pres">
      <dgm:prSet presAssocID="{6AFA5252-BB24-4C0D-8D13-5A6A685FF8EE}" presName="conn2-1" presStyleLbl="parChTrans1D3" presStyleIdx="20" presStyleCnt="21"/>
      <dgm:spPr/>
    </dgm:pt>
    <dgm:pt modelId="{EBBADF04-A9AF-41F5-8E0A-526FEBF767AB}" type="pres">
      <dgm:prSet presAssocID="{6AFA5252-BB24-4C0D-8D13-5A6A685FF8EE}" presName="connTx" presStyleLbl="parChTrans1D3" presStyleIdx="20" presStyleCnt="21"/>
      <dgm:spPr/>
    </dgm:pt>
    <dgm:pt modelId="{2230C85E-2528-4DD7-8D0F-CE3B3FFDEE09}" type="pres">
      <dgm:prSet presAssocID="{DD1857A8-3684-41EE-92C2-241E22912B64}" presName="root2" presStyleCnt="0"/>
      <dgm:spPr/>
    </dgm:pt>
    <dgm:pt modelId="{EAD8A4F5-F3DD-413B-933C-6606B257708F}" type="pres">
      <dgm:prSet presAssocID="{DD1857A8-3684-41EE-92C2-241E22912B64}" presName="LevelTwoTextNode" presStyleLbl="node3" presStyleIdx="20" presStyleCnt="21" custScaleX="201625">
        <dgm:presLayoutVars>
          <dgm:chPref val="3"/>
        </dgm:presLayoutVars>
      </dgm:prSet>
      <dgm:spPr/>
    </dgm:pt>
    <dgm:pt modelId="{FFDA84BD-CA1F-4774-B489-601EBFD1DB11}" type="pres">
      <dgm:prSet presAssocID="{DD1857A8-3684-41EE-92C2-241E22912B64}" presName="level3hierChild" presStyleCnt="0"/>
      <dgm:spPr/>
    </dgm:pt>
    <dgm:pt modelId="{0CD19288-7CCF-4EB1-A246-5445ACF659DB}" type="pres">
      <dgm:prSet presAssocID="{F2108CD8-BB98-4007-AE8A-D837B20AD8B1}" presName="conn2-1" presStyleLbl="parChTrans1D4" presStyleIdx="20" presStyleCnt="21"/>
      <dgm:spPr/>
    </dgm:pt>
    <dgm:pt modelId="{45BC2B4D-44F8-4CA7-9CFA-86CA2E24DA73}" type="pres">
      <dgm:prSet presAssocID="{F2108CD8-BB98-4007-AE8A-D837B20AD8B1}" presName="connTx" presStyleLbl="parChTrans1D4" presStyleIdx="20" presStyleCnt="21"/>
      <dgm:spPr/>
    </dgm:pt>
    <dgm:pt modelId="{625AF0A1-67C1-47DD-8D95-922EDA2F51C3}" type="pres">
      <dgm:prSet presAssocID="{5AF07285-AAF6-41E5-A216-7980B9603D12}" presName="root2" presStyleCnt="0"/>
      <dgm:spPr/>
    </dgm:pt>
    <dgm:pt modelId="{97DBD55A-6B98-43BC-ACE7-4C01DD548451}" type="pres">
      <dgm:prSet presAssocID="{5AF07285-AAF6-41E5-A216-7980B9603D12}" presName="LevelTwoTextNode" presStyleLbl="node4" presStyleIdx="20" presStyleCnt="21" custScaleX="887311">
        <dgm:presLayoutVars>
          <dgm:chPref val="3"/>
        </dgm:presLayoutVars>
      </dgm:prSet>
      <dgm:spPr/>
    </dgm:pt>
    <dgm:pt modelId="{FE376E35-BBD7-4387-B330-560BF6FF6E80}" type="pres">
      <dgm:prSet presAssocID="{5AF07285-AAF6-41E5-A216-7980B9603D12}" presName="level3hierChild" presStyleCnt="0"/>
      <dgm:spPr/>
    </dgm:pt>
  </dgm:ptLst>
  <dgm:cxnLst>
    <dgm:cxn modelId="{D30E0901-9BD0-4BC6-A172-6841EF5B8253}" type="presOf" srcId="{6172E928-574C-48B0-9E45-4EAEA0159A8E}" destId="{28F44D75-CCAF-4BA5-93B1-7FA711815856}" srcOrd="0" destOrd="0" presId="urn:microsoft.com/office/officeart/2005/8/layout/hierarchy2"/>
    <dgm:cxn modelId="{3E91C201-CF4D-4F10-B445-6B2CD6547C23}" type="presOf" srcId="{E76CD9CB-1562-4850-A6C7-B33F9ACB1F87}" destId="{10E5B66A-ED98-4BA5-B0ED-0F3CD580AD51}" srcOrd="0" destOrd="0" presId="urn:microsoft.com/office/officeart/2005/8/layout/hierarchy2"/>
    <dgm:cxn modelId="{EF943B04-F55D-421B-818B-0E9051A55089}" srcId="{E961A9C7-9CB3-473A-9B9D-DC0D76CE0994}" destId="{F05413B9-A8AC-46B2-8F7D-892CFA1F6504}" srcOrd="0" destOrd="0" parTransId="{621D267F-3AF8-4A7E-A785-9A218BCAABC0}" sibTransId="{F5812665-3EC9-4FDA-9A06-65019090E24D}"/>
    <dgm:cxn modelId="{E5489E06-3824-4190-BE77-F0A42F4A0A02}" srcId="{737DCD77-9DB2-47CB-9BBD-2CED150AE831}" destId="{C5219C08-89C0-4BC5-B540-9627153A27E5}" srcOrd="1" destOrd="0" parTransId="{CD668EE6-36AE-4F1F-BB30-9741DF5EA19E}" sibTransId="{479CAD6A-5953-4C6B-B81B-2FF622A0D3BA}"/>
    <dgm:cxn modelId="{4F4E9308-6F0C-418E-B890-18CF1A4584D4}" type="presOf" srcId="{4FF391DA-6AA6-49DF-AB67-F49897BF8E5C}" destId="{B65AF884-A75B-49A6-8D3C-F249AA074A21}" srcOrd="1" destOrd="0" presId="urn:microsoft.com/office/officeart/2005/8/layout/hierarchy2"/>
    <dgm:cxn modelId="{BDB7550B-5411-4F7A-AE89-3B2986A15EBF}" srcId="{0B79A838-C5A2-4E9C-AA94-3F378FFAE1F7}" destId="{6172E928-574C-48B0-9E45-4EAEA0159A8E}" srcOrd="0" destOrd="0" parTransId="{FD964463-4497-46CF-8448-F355E5D5F9A6}" sibTransId="{75FD59F1-E2EA-4C27-A9B1-8537FAE05EBC}"/>
    <dgm:cxn modelId="{4E6F830D-6796-4E49-AC7D-E71DC24012A9}" srcId="{8FC08364-2866-4D2C-94E7-9C8D3A0CBE82}" destId="{737DCD77-9DB2-47CB-9BBD-2CED150AE831}" srcOrd="2" destOrd="0" parTransId="{E7D46B64-23B7-47AD-8EDD-AF2025E6A31C}" sibTransId="{065D2479-7A92-449B-BDC4-7D6098286347}"/>
    <dgm:cxn modelId="{30FE3212-9A70-4B3D-904F-B09BC1B0B6FF}" type="presOf" srcId="{51EFAE96-41C2-4A55-AB4A-C887250ADA22}" destId="{C26BF2A6-AAC9-4476-898A-F2408F0D8EA4}" srcOrd="1" destOrd="0" presId="urn:microsoft.com/office/officeart/2005/8/layout/hierarchy2"/>
    <dgm:cxn modelId="{AD3E9513-5DCC-44D7-8CBC-E1E15EB90C42}" type="presOf" srcId="{F05413B9-A8AC-46B2-8F7D-892CFA1F6504}" destId="{8AFE116A-22AF-43AB-8033-05AD4813AA6A}" srcOrd="0" destOrd="0" presId="urn:microsoft.com/office/officeart/2005/8/layout/hierarchy2"/>
    <dgm:cxn modelId="{64DFD014-37EE-4E00-B49E-BFBE03B5DC44}" type="presOf" srcId="{7329A846-E1E3-4D8E-8191-584AFB63E58C}" destId="{01315448-E3F2-4FBE-ADDD-7A801AC33272}" srcOrd="0" destOrd="0" presId="urn:microsoft.com/office/officeart/2005/8/layout/hierarchy2"/>
    <dgm:cxn modelId="{AE259116-827C-47C4-BC0F-1421CBDD0BC2}" srcId="{6BFEE705-2AE9-4CDD-9627-B23EAB1FD4B4}" destId="{87370778-F253-403E-B405-1F2131C4E3C1}" srcOrd="0" destOrd="0" parTransId="{CE5165F4-3965-4AB4-B3F4-5833E7BA71E7}" sibTransId="{0486FF0C-0B1A-434C-A93B-0D7D6B2864A6}"/>
    <dgm:cxn modelId="{87C72517-F96A-489B-9CAC-009C06B258C5}" srcId="{9FF2091D-A70A-4448-877C-8A53D4062BAB}" destId="{DCAE7C09-ABF7-418F-AFA0-A7155363179A}" srcOrd="0" destOrd="0" parTransId="{3221F399-3EED-487B-8772-EADD42D0915E}" sibTransId="{7E9C12A5-5343-4950-A475-7F736F4C5B39}"/>
    <dgm:cxn modelId="{99D23217-E7F9-4D8E-898A-F667F5C35510}" type="presOf" srcId="{088618FA-C277-4377-BA87-B2CF656A06B7}" destId="{5CBFE923-9900-4240-ABA4-AD0B5FE9E797}" srcOrd="1" destOrd="0" presId="urn:microsoft.com/office/officeart/2005/8/layout/hierarchy2"/>
    <dgm:cxn modelId="{43581C19-2910-4E57-BD36-BF5AE71AD81C}" srcId="{74EF4A5D-554A-48C1-8584-5FB34CA19D0F}" destId="{59DE0DF2-AE58-4947-BBDB-E0204611E1C2}" srcOrd="2" destOrd="0" parTransId="{B2894F31-8005-4E7F-8040-CB912291F504}" sibTransId="{4FB6F84C-9192-4EE0-BDCC-1C40292631BE}"/>
    <dgm:cxn modelId="{124DF61B-43F7-486A-9CF0-52E28F605E7F}" type="presOf" srcId="{B8605D1D-6606-4F3A-B3DC-59CA211DD93C}" destId="{4A948242-2F59-4B04-B803-96C4D9767987}" srcOrd="1" destOrd="0" presId="urn:microsoft.com/office/officeart/2005/8/layout/hierarchy2"/>
    <dgm:cxn modelId="{70B6131C-8070-4621-989A-E89452B7C64E}" type="presOf" srcId="{72DD74F4-AB0B-43D8-A32F-82500CC36457}" destId="{D92F0EC1-4A8D-4D2D-B896-2D814A11C7F3}" srcOrd="0" destOrd="0" presId="urn:microsoft.com/office/officeart/2005/8/layout/hierarchy2"/>
    <dgm:cxn modelId="{4977071D-1CE8-4DB1-B2BF-9F10D59BAEB0}" srcId="{DCAE7C09-ABF7-418F-AFA0-A7155363179A}" destId="{79DE5D2D-40EF-42DB-AB93-AF653F9FD4B5}" srcOrd="0" destOrd="0" parTransId="{282D0AFD-C180-4BC2-B049-B960B1235BEB}" sibTransId="{018E631B-7D5A-4307-84C2-5554EFD51BFE}"/>
    <dgm:cxn modelId="{180C891D-AD2F-4252-BD48-6C447F0DB5CB}" srcId="{0A67613A-222C-416D-B349-3EA5C32D89AE}" destId="{64807C88-1B11-4AB2-9C54-4EFDF30532D7}" srcOrd="0" destOrd="0" parTransId="{7D55772D-492C-4753-BCD5-EF0A70AA7812}" sibTransId="{37F2238E-E793-452E-9B11-54969B1EE0AA}"/>
    <dgm:cxn modelId="{BBCED61E-BBD8-498C-869A-113CFCCBF6DE}" type="presOf" srcId="{D61FF3B0-8F5E-4E62-B4ED-8471912340B3}" destId="{1DBB4972-D9E9-4905-9520-7790DA592F2A}" srcOrd="0" destOrd="0" presId="urn:microsoft.com/office/officeart/2005/8/layout/hierarchy2"/>
    <dgm:cxn modelId="{5400E221-5B35-41F0-AAD8-42BE27CEF965}" type="presOf" srcId="{FD964463-4497-46CF-8448-F355E5D5F9A6}" destId="{C19C626B-19DD-4E24-8137-2B8C8C9019D0}" srcOrd="1" destOrd="0" presId="urn:microsoft.com/office/officeart/2005/8/layout/hierarchy2"/>
    <dgm:cxn modelId="{A1032822-6914-45F6-A964-E4CF8AC30CB7}" type="presOf" srcId="{4465FB29-76D1-4678-A6AC-25210D7789AE}" destId="{3659E045-54B5-4D2F-B2F5-B79E7EDF5E3F}" srcOrd="1" destOrd="0" presId="urn:microsoft.com/office/officeart/2005/8/layout/hierarchy2"/>
    <dgm:cxn modelId="{C177DD22-B2F0-495B-8B50-66FBC10CB671}" type="presOf" srcId="{FE3156ED-C10B-4503-8991-D5D4D19C08BD}" destId="{AA0875FC-7188-4B86-8435-47F2104A6A5E}" srcOrd="1" destOrd="0" presId="urn:microsoft.com/office/officeart/2005/8/layout/hierarchy2"/>
    <dgm:cxn modelId="{0AF3B023-956D-47B6-A54E-6FA23819DDA6}" type="presOf" srcId="{AF36033E-CF09-496F-8773-886E77ECA44A}" destId="{AA8AB6DD-69A4-4C48-8A6E-4AD445B3DCB1}" srcOrd="0" destOrd="0" presId="urn:microsoft.com/office/officeart/2005/8/layout/hierarchy2"/>
    <dgm:cxn modelId="{1467A924-AD86-4A75-9D04-71FBC606376B}" type="presOf" srcId="{BFBC65B9-6CA9-43D9-9836-94A84F4A1094}" destId="{E8BD0313-98ED-4AAB-96D9-EE04EA2A1A43}" srcOrd="1" destOrd="0" presId="urn:microsoft.com/office/officeart/2005/8/layout/hierarchy2"/>
    <dgm:cxn modelId="{17974425-D136-493F-95B3-EE5670DE1B1D}" type="presOf" srcId="{5CDE41B1-A8CD-41FD-8CF0-7B59233C80D8}" destId="{1A9B74CB-79DC-4D70-9D28-1D46DCCA2C83}" srcOrd="0" destOrd="0" presId="urn:microsoft.com/office/officeart/2005/8/layout/hierarchy2"/>
    <dgm:cxn modelId="{04593D27-B76E-4598-A4D4-8EA4D2619807}" type="presOf" srcId="{7A2729F8-A510-48C1-9A72-5383F9C051BC}" destId="{DEF3B7C2-A884-4DF0-BE88-0641B9B1A565}" srcOrd="1" destOrd="0" presId="urn:microsoft.com/office/officeart/2005/8/layout/hierarchy2"/>
    <dgm:cxn modelId="{57EB0E28-D96E-44B6-B922-B403BF354D61}" srcId="{8FC08364-2866-4D2C-94E7-9C8D3A0CBE82}" destId="{4A28873A-06DC-4D05-B839-E00FA32E12C2}" srcOrd="3" destOrd="0" parTransId="{57BECA1E-6705-4CF4-9EE6-9AB89E3E4A16}" sibTransId="{DDD8763F-E3D9-4941-BFFC-147F83A56DFE}"/>
    <dgm:cxn modelId="{1EDA1029-060A-401E-A128-FE34C1D27B1B}" type="presOf" srcId="{3F242003-EF59-4824-94BC-E6B97F4776D8}" destId="{259EAE30-D4B8-413C-B031-BA031ACCCC54}" srcOrd="0" destOrd="0" presId="urn:microsoft.com/office/officeart/2005/8/layout/hierarchy2"/>
    <dgm:cxn modelId="{9D72EF29-804C-4995-93D4-479A48E00FC6}" type="presOf" srcId="{0B79A838-C5A2-4E9C-AA94-3F378FFAE1F7}" destId="{6B5CC2E0-154E-4EC3-BF0A-9AFAFB8CF1CC}" srcOrd="0" destOrd="0" presId="urn:microsoft.com/office/officeart/2005/8/layout/hierarchy2"/>
    <dgm:cxn modelId="{65FF902F-3C24-47DA-AB5F-BF7DF1D7BF90}" type="presOf" srcId="{8B534163-5885-4D05-AB6B-6EF14BE59770}" destId="{1EA1E192-85D2-413B-AE9A-A14EA2AF1382}" srcOrd="0" destOrd="0" presId="urn:microsoft.com/office/officeart/2005/8/layout/hierarchy2"/>
    <dgm:cxn modelId="{2B16E82F-F087-4FEA-816E-93C626A1B002}" srcId="{8FC08364-2866-4D2C-94E7-9C8D3A0CBE82}" destId="{998EBCED-2475-4FD6-B799-FAF9076B2FEA}" srcOrd="1" destOrd="0" parTransId="{FCBD12AC-7BFF-4184-988E-EF6AC67C8CBC}" sibTransId="{B033A096-094F-4C1C-A162-009BF5FDD302}"/>
    <dgm:cxn modelId="{68009830-C2C8-4E65-A3C0-39D5E295B89A}" type="presOf" srcId="{87370778-F253-403E-B405-1F2131C4E3C1}" destId="{B36B6A14-618F-4D0E-A12E-90AD1AC8EEEC}" srcOrd="0" destOrd="0" presId="urn:microsoft.com/office/officeart/2005/8/layout/hierarchy2"/>
    <dgm:cxn modelId="{36D8D231-7E02-437D-B924-B4A4BDB8E1B8}" srcId="{A144971E-A77A-4051-B292-8C30EDA8FB8A}" destId="{5CDE41B1-A8CD-41FD-8CF0-7B59233C80D8}" srcOrd="0" destOrd="0" parTransId="{7BA0DD63-6AB9-4320-8008-086AB4B42B53}" sibTransId="{8777F9D7-BC0C-4ADB-A0F1-94BC17F91010}"/>
    <dgm:cxn modelId="{0A723535-DF31-41AC-8EE5-079CA9DC3215}" type="presOf" srcId="{4ADB75E0-1422-40F6-BB2A-6FA9B0A25F7A}" destId="{4898FBC8-E85D-4AD6-B354-CCD9AD6BDEEC}" srcOrd="0" destOrd="0" presId="urn:microsoft.com/office/officeart/2005/8/layout/hierarchy2"/>
    <dgm:cxn modelId="{2D4EF735-D420-4FF4-B838-C74E2A455BD8}" type="presOf" srcId="{75653CAF-D2D5-4F6E-B3FE-5934AE1D2326}" destId="{20E396BA-ABEE-46BD-884B-E3293EB9F39B}" srcOrd="0" destOrd="0" presId="urn:microsoft.com/office/officeart/2005/8/layout/hierarchy2"/>
    <dgm:cxn modelId="{DAF3B237-74E3-4C28-A313-03E132BA97E1}" type="presOf" srcId="{BFBC65B9-6CA9-43D9-9836-94A84F4A1094}" destId="{D35F918F-B087-4841-AD58-7472C09F8BA3}" srcOrd="0" destOrd="0" presId="urn:microsoft.com/office/officeart/2005/8/layout/hierarchy2"/>
    <dgm:cxn modelId="{B4D3763B-956F-4627-82FF-B58FCD8D65EC}" type="presOf" srcId="{3221F399-3EED-487B-8772-EADD42D0915E}" destId="{8843DB11-3EC6-4641-94E6-35F0A1A51414}" srcOrd="0" destOrd="0" presId="urn:microsoft.com/office/officeart/2005/8/layout/hierarchy2"/>
    <dgm:cxn modelId="{52628A3C-22F1-406A-B88F-09E6A2EED1B9}" type="presOf" srcId="{3E3152CD-235A-40F9-B52B-4B0E15708882}" destId="{F36006C9-2238-4269-9B90-62B898CBE073}" srcOrd="1" destOrd="0" presId="urn:microsoft.com/office/officeart/2005/8/layout/hierarchy2"/>
    <dgm:cxn modelId="{4C91F93C-F60C-4620-80E6-BBB7721A46FD}" srcId="{0B79A838-C5A2-4E9C-AA94-3F378FFAE1F7}" destId="{CA7A2BC5-4FF9-4D0B-90BE-5832612541A8}" srcOrd="1" destOrd="0" parTransId="{00B9E9A2-E73B-4B31-A629-926A4615A2A2}" sibTransId="{E44BA31A-4C8A-46A2-9422-73AF18B0B9B6}"/>
    <dgm:cxn modelId="{A167B03D-4A03-4552-810E-EAA734EC278B}" srcId="{8FC08364-2866-4D2C-94E7-9C8D3A0CBE82}" destId="{8CDEB321-1EDA-45AA-8E55-B717DD05051F}" srcOrd="4" destOrd="0" parTransId="{3A71C3C8-C707-4871-86D5-B842656A3779}" sibTransId="{C32C75C8-2519-47D0-9567-38B7324C629C}"/>
    <dgm:cxn modelId="{5510F15C-1F34-4EB9-830F-F3765F8C9CD2}" type="presOf" srcId="{621D267F-3AF8-4A7E-A785-9A218BCAABC0}" destId="{7E473636-5CA4-4F25-A8DD-060E5D26562E}" srcOrd="1" destOrd="0" presId="urn:microsoft.com/office/officeart/2005/8/layout/hierarchy2"/>
    <dgm:cxn modelId="{CA1EFC5D-D7F7-4413-9013-1696B23C6814}" type="presOf" srcId="{B78592A3-AC90-4F8A-89E4-B78B9BB03A83}" destId="{9C2485CF-EA0F-4BD0-A0F8-5B378F2F828E}" srcOrd="1" destOrd="0" presId="urn:microsoft.com/office/officeart/2005/8/layout/hierarchy2"/>
    <dgm:cxn modelId="{DB4AFD5E-0724-4BF5-AE23-B14AFC9B66D0}" srcId="{74EF4A5D-554A-48C1-8584-5FB34CA19D0F}" destId="{422E8DA0-441B-478F-916C-EF432201B8C9}" srcOrd="0" destOrd="0" parTransId="{7A2729F8-A510-48C1-9A72-5383F9C051BC}" sibTransId="{810E9B42-5ECD-4648-A4CB-C7EAEAEC027A}"/>
    <dgm:cxn modelId="{910DA65F-A4ED-4CEF-B0CE-BAEE4D8025BD}" type="presOf" srcId="{0A67613A-222C-416D-B349-3EA5C32D89AE}" destId="{42CF221A-2189-4E44-A8A8-09038A5A3309}" srcOrd="0" destOrd="0" presId="urn:microsoft.com/office/officeart/2005/8/layout/hierarchy2"/>
    <dgm:cxn modelId="{C61DDB60-0E9C-4561-A44B-05EF6ED9323D}" type="presOf" srcId="{8B534163-5885-4D05-AB6B-6EF14BE59770}" destId="{675C33CD-E0AC-4F9E-922C-E5315AAEACE2}" srcOrd="1" destOrd="0" presId="urn:microsoft.com/office/officeart/2005/8/layout/hierarchy2"/>
    <dgm:cxn modelId="{22BD5161-21EE-4918-BCC6-D1E945815BAF}" type="presOf" srcId="{6AFA5252-BB24-4C0D-8D13-5A6A685FF8EE}" destId="{EBBADF04-A9AF-41F5-8E0A-526FEBF767AB}" srcOrd="1" destOrd="0" presId="urn:microsoft.com/office/officeart/2005/8/layout/hierarchy2"/>
    <dgm:cxn modelId="{6498B042-92F5-417B-B114-D713DAE8FA17}" type="presOf" srcId="{9B3C47B2-263C-4BAD-AD2C-1541634E8E63}" destId="{D02810F5-DD50-430F-9518-6B59F607E737}" srcOrd="1" destOrd="0" presId="urn:microsoft.com/office/officeart/2005/8/layout/hierarchy2"/>
    <dgm:cxn modelId="{CA978465-A2E5-43DF-AABB-C1FDF6563BD0}" type="presOf" srcId="{4FF391DA-6AA6-49DF-AB67-F49897BF8E5C}" destId="{046A0A23-15C0-444B-8192-EB65385694D1}" srcOrd="0" destOrd="0" presId="urn:microsoft.com/office/officeart/2005/8/layout/hierarchy2"/>
    <dgm:cxn modelId="{8054CD45-F948-4CFF-94AA-F6F3494BD677}" srcId="{3F242003-EF59-4824-94BC-E6B97F4776D8}" destId="{F2285D37-B817-4BD1-A486-2C8F52B75A13}" srcOrd="0" destOrd="0" parTransId="{E72547B3-B7E2-4A60-A7CB-F9D12F06B0B5}" sibTransId="{806FF293-1A11-42A1-9333-726B2FC2EBA9}"/>
    <dgm:cxn modelId="{CA273646-D8B9-49E9-B58E-BE9C69F3E630}" type="presOf" srcId="{79DE5D2D-40EF-42DB-AB93-AF653F9FD4B5}" destId="{FD5E41AE-4BB8-42C1-91F7-21F302C52132}" srcOrd="0" destOrd="0" presId="urn:microsoft.com/office/officeart/2005/8/layout/hierarchy2"/>
    <dgm:cxn modelId="{B1574146-93B7-4B29-8B5D-C2AE75D04002}" type="presOf" srcId="{5AF07285-AAF6-41E5-A216-7980B9603D12}" destId="{97DBD55A-6B98-43BC-ACE7-4C01DD548451}" srcOrd="0" destOrd="0" presId="urn:microsoft.com/office/officeart/2005/8/layout/hierarchy2"/>
    <dgm:cxn modelId="{1CC38066-3A8A-40FD-9337-6182812A8B84}" type="presOf" srcId="{00B9E9A2-E73B-4B31-A629-926A4615A2A2}" destId="{AB04A940-7807-4692-9A00-42983D4A1EF7}" srcOrd="0" destOrd="0" presId="urn:microsoft.com/office/officeart/2005/8/layout/hierarchy2"/>
    <dgm:cxn modelId="{E0A58446-A72C-4154-BF3B-A33C087296F9}" srcId="{59DE0DF2-AE58-4947-BBDB-E0204611E1C2}" destId="{3782BFD6-52E4-4912-BDF5-34A476DDB729}" srcOrd="0" destOrd="0" parTransId="{8B534163-5885-4D05-AB6B-6EF14BE59770}" sibTransId="{BB9423F3-A01F-4EAB-90D5-2F6607BB1E8F}"/>
    <dgm:cxn modelId="{9AAB4247-0394-434D-929B-882F04688C49}" srcId="{74EF4A5D-554A-48C1-8584-5FB34CA19D0F}" destId="{A144971E-A77A-4051-B292-8C30EDA8FB8A}" srcOrd="3" destOrd="0" parTransId="{75653CAF-D2D5-4F6E-B3FE-5934AE1D2326}" sibTransId="{5BD4FF82-6072-4D94-9162-8B95E6BDD884}"/>
    <dgm:cxn modelId="{37F08147-1E2D-4184-A484-6D9E430E097D}" type="presOf" srcId="{9B3C47B2-263C-4BAD-AD2C-1541634E8E63}" destId="{09755BD9-25BA-4035-8022-51A355952CE9}" srcOrd="0" destOrd="0" presId="urn:microsoft.com/office/officeart/2005/8/layout/hierarchy2"/>
    <dgm:cxn modelId="{AA300348-D7E6-49DD-89B2-F1027DB79991}" type="presOf" srcId="{E7D46B64-23B7-47AD-8EDD-AF2025E6A31C}" destId="{6EE22950-4E3E-472C-8A21-2D46FC7F2DAD}" srcOrd="0" destOrd="0" presId="urn:microsoft.com/office/officeart/2005/8/layout/hierarchy2"/>
    <dgm:cxn modelId="{930F2A48-EEAB-4366-9236-256902635003}" type="presOf" srcId="{088618FA-C277-4377-BA87-B2CF656A06B7}" destId="{7CC85E27-8289-491E-8526-FE191AF91115}" srcOrd="0" destOrd="0" presId="urn:microsoft.com/office/officeart/2005/8/layout/hierarchy2"/>
    <dgm:cxn modelId="{05013F48-4CF2-4040-BA4C-1D61D76D24AA}" srcId="{737DCD77-9DB2-47CB-9BBD-2CED150AE831}" destId="{0F17095D-07D4-4382-8F9B-422AB1D198AC}" srcOrd="3" destOrd="0" parTransId="{CCFC7FD1-2551-47DA-B92A-7D2D3CD42E04}" sibTransId="{3FC9465F-F816-4B11-BBF6-1BDC86E7291A}"/>
    <dgm:cxn modelId="{366BA648-2105-4426-8D6B-9276B9668673}" type="presOf" srcId="{6AFA5252-BB24-4C0D-8D13-5A6A685FF8EE}" destId="{FC38F119-DB67-4543-A708-420786406BA6}" srcOrd="0" destOrd="0" presId="urn:microsoft.com/office/officeart/2005/8/layout/hierarchy2"/>
    <dgm:cxn modelId="{8067206A-0810-4380-AD7D-F6FF60899204}" type="presOf" srcId="{238A4A6D-663B-44FB-9022-7828DF072927}" destId="{5AAA56E3-2B35-4C78-BEED-5209574525B2}" srcOrd="1" destOrd="0" presId="urn:microsoft.com/office/officeart/2005/8/layout/hierarchy2"/>
    <dgm:cxn modelId="{2B55534A-FADA-4741-B5E3-861CD1301B19}" type="presOf" srcId="{9DF46C82-26A0-4206-8800-C69AB1B8A94D}" destId="{930D1560-6DDF-42D2-A0C0-5523453544AC}" srcOrd="0" destOrd="0" presId="urn:microsoft.com/office/officeart/2005/8/layout/hierarchy2"/>
    <dgm:cxn modelId="{FB9BBA6A-301C-476E-A38A-BB347CAFA0C6}" type="presOf" srcId="{B78592A3-AC90-4F8A-89E4-B78B9BB03A83}" destId="{01965CFB-DF7A-45A0-9517-26FE145D26F1}" srcOrd="0" destOrd="0" presId="urn:microsoft.com/office/officeart/2005/8/layout/hierarchy2"/>
    <dgm:cxn modelId="{372BE74A-1BB9-40D7-8706-FDFE1AAC1E06}" srcId="{998EBCED-2475-4FD6-B799-FAF9076B2FEA}" destId="{B9D02087-B4A4-4B5B-B8BD-7F65FE6D9863}" srcOrd="0" destOrd="0" parTransId="{FE3156ED-C10B-4503-8991-D5D4D19C08BD}" sibTransId="{4B8FA17E-6002-4969-A6C1-912B849AA904}"/>
    <dgm:cxn modelId="{7445B76B-8ECE-4AEE-88B9-3C85AF3EF148}" type="presOf" srcId="{B2894F31-8005-4E7F-8040-CB912291F504}" destId="{8EC1CD09-823D-4694-A146-49F7A523E2BE}" srcOrd="0" destOrd="0" presId="urn:microsoft.com/office/officeart/2005/8/layout/hierarchy2"/>
    <dgm:cxn modelId="{C4360C6C-1018-4EFF-A969-DF7F1EEEDAF2}" type="presOf" srcId="{282D0AFD-C180-4BC2-B049-B960B1235BEB}" destId="{75AD06BA-9D84-4E03-A46F-1804DE55361D}" srcOrd="0" destOrd="0" presId="urn:microsoft.com/office/officeart/2005/8/layout/hierarchy2"/>
    <dgm:cxn modelId="{C2EC264C-215B-44AE-8F57-39925D36641C}" srcId="{C5219C08-89C0-4BC5-B540-9627153A27E5}" destId="{8B448002-770F-45AA-821E-C9300CD003BD}" srcOrd="0" destOrd="0" parTransId="{7F1F9DFA-354C-4BD9-AF29-72B59A55ABD4}" sibTransId="{9D324327-330C-4DC8-9E70-A1374BB2F10D}"/>
    <dgm:cxn modelId="{F2AC3C4C-5073-4A11-ACF6-1B926F0F14F2}" type="presOf" srcId="{737DCD77-9DB2-47CB-9BBD-2CED150AE831}" destId="{AC64AF60-4C8D-4ACE-BCBF-5A8F7445843D}" srcOrd="0" destOrd="0" presId="urn:microsoft.com/office/officeart/2005/8/layout/hierarchy2"/>
    <dgm:cxn modelId="{36F76E4C-D593-43C0-8401-B2C916A150BB}" srcId="{4A28873A-06DC-4D05-B839-E00FA32E12C2}" destId="{6BB52D33-9AFC-4CE4-A94D-2297E0DD2FD5}" srcOrd="0" destOrd="0" parTransId="{9B3CA394-CC8A-4EF8-B98D-91FC29BE0342}" sibTransId="{22757620-F3EB-4B3B-B371-7E92BFD746EE}"/>
    <dgm:cxn modelId="{B38DF14C-0CA7-499F-AC14-93FFDC4BEC45}" srcId="{9FF2091D-A70A-4448-877C-8A53D4062BAB}" destId="{DD1857A8-3684-41EE-92C2-241E22912B64}" srcOrd="1" destOrd="0" parTransId="{6AFA5252-BB24-4C0D-8D13-5A6A685FF8EE}" sibTransId="{16615E92-8FE9-4D44-A651-8AA70AC7A731}"/>
    <dgm:cxn modelId="{90DCD96E-F52F-4BC3-889B-A3F798D04339}" srcId="{4A28873A-06DC-4D05-B839-E00FA32E12C2}" destId="{B7515FCA-93C2-4516-A8D2-B7F8C79E7B09}" srcOrd="2" destOrd="0" parTransId="{B78592A3-AC90-4F8A-89E4-B78B9BB03A83}" sibTransId="{4C8882AB-0A60-452B-8F23-BC9154B67AC8}"/>
    <dgm:cxn modelId="{E3DE2D50-E913-40B9-AA10-0BA561F2317F}" type="presOf" srcId="{F50DAD41-694F-4F8B-9AB6-F8740960A7B7}" destId="{50B13287-35A8-47CE-B8D6-D4B257728FE1}" srcOrd="1" destOrd="0" presId="urn:microsoft.com/office/officeart/2005/8/layout/hierarchy2"/>
    <dgm:cxn modelId="{006DC270-D6FD-44BD-A3D3-00693350FFF7}" type="presOf" srcId="{FCBD12AC-7BFF-4184-988E-EF6AC67C8CBC}" destId="{996AA64C-5EDE-47B9-899A-8B64724EE43E}" srcOrd="1" destOrd="0" presId="urn:microsoft.com/office/officeart/2005/8/layout/hierarchy2"/>
    <dgm:cxn modelId="{ED5D1F52-816A-4623-B979-EF22478FF0B3}" type="presOf" srcId="{5D6551AB-810D-4219-92EE-EBC17EDFCB45}" destId="{CDB0A4DD-727A-48A8-8B4C-40C9A9D7B0F4}" srcOrd="0" destOrd="0" presId="urn:microsoft.com/office/officeart/2005/8/layout/hierarchy2"/>
    <dgm:cxn modelId="{CE7E6C72-56AD-4A48-A87E-D1B2361C7364}" type="presOf" srcId="{41A843B5-5551-44BB-BC6B-E914EEACFAF7}" destId="{E1D30373-C83C-461D-810B-CDDDCD43FB10}" srcOrd="0" destOrd="0" presId="urn:microsoft.com/office/officeart/2005/8/layout/hierarchy2"/>
    <dgm:cxn modelId="{9E9A2375-346C-4673-8BF8-14ED8CBF1C7A}" type="presOf" srcId="{4A28873A-06DC-4D05-B839-E00FA32E12C2}" destId="{25DA106E-C5AE-4007-848F-F846FA16B2B9}" srcOrd="0" destOrd="0" presId="urn:microsoft.com/office/officeart/2005/8/layout/hierarchy2"/>
    <dgm:cxn modelId="{9BB16255-BD89-4D26-9310-8EF42B129FE7}" type="presOf" srcId="{3B5C0D36-FA40-4D3C-BE6B-A196D264599E}" destId="{BBCB8400-407A-4097-A799-2570B6396272}" srcOrd="0" destOrd="0" presId="urn:microsoft.com/office/officeart/2005/8/layout/hierarchy2"/>
    <dgm:cxn modelId="{2DFF4655-8FEE-4BBD-8B26-9BD49B8DA8D0}" type="presOf" srcId="{DCAE7C09-ABF7-418F-AFA0-A7155363179A}" destId="{42EBBEF1-F3A9-4826-990B-692FC983EFFE}" srcOrd="0" destOrd="0" presId="urn:microsoft.com/office/officeart/2005/8/layout/hierarchy2"/>
    <dgm:cxn modelId="{BB9BFC75-4DEB-4B5D-BD10-9ADCF9A364E6}" type="presOf" srcId="{3E3152CD-235A-40F9-B52B-4B0E15708882}" destId="{7CA70F01-D2AB-4943-8750-C1385E36EB0E}" srcOrd="0" destOrd="0" presId="urn:microsoft.com/office/officeart/2005/8/layout/hierarchy2"/>
    <dgm:cxn modelId="{DF2E0E56-D930-4C2F-960C-44A945A0D6D8}" type="presOf" srcId="{E7D46B64-23B7-47AD-8EDD-AF2025E6A31C}" destId="{097348B6-70F6-4FA2-8690-8F6816B48C2F}" srcOrd="1" destOrd="0" presId="urn:microsoft.com/office/officeart/2005/8/layout/hierarchy2"/>
    <dgm:cxn modelId="{B52C5A56-82AF-4C4C-8141-163C9B756BCC}" srcId="{6172E928-574C-48B0-9E45-4EAEA0159A8E}" destId="{48C9BECF-36C0-4E9A-842D-93493B05221B}" srcOrd="0" destOrd="0" parTransId="{F50DAD41-694F-4F8B-9AB6-F8740960A7B7}" sibTransId="{9F78CEC1-1AF9-4423-B96B-FCA08D1ADD43}"/>
    <dgm:cxn modelId="{BB874457-C781-4CDD-8065-B0615BF22D74}" type="presOf" srcId="{FE3156ED-C10B-4503-8991-D5D4D19C08BD}" destId="{37374F15-929F-4997-A28C-37DC93FA91B4}" srcOrd="0" destOrd="0" presId="urn:microsoft.com/office/officeart/2005/8/layout/hierarchy2"/>
    <dgm:cxn modelId="{68ECFE57-E276-4457-B528-48BB348CDAF6}" srcId="{4ADB75E0-1422-40F6-BB2A-6FA9B0A25F7A}" destId="{271438CE-8B1B-4CC0-A3E1-6FB1916BE347}" srcOrd="0" destOrd="0" parTransId="{088618FA-C277-4377-BA87-B2CF656A06B7}" sibTransId="{096650BD-A0B5-44E4-A823-6270020F4F1A}"/>
    <dgm:cxn modelId="{E28FFE59-F7F9-442D-A271-2AED37C4817F}" type="presOf" srcId="{CCFC7FD1-2551-47DA-B92A-7D2D3CD42E04}" destId="{5F8C66BB-A656-4185-9303-F5E482C3AEAF}" srcOrd="1" destOrd="0" presId="urn:microsoft.com/office/officeart/2005/8/layout/hierarchy2"/>
    <dgm:cxn modelId="{C2CB327A-0E2E-4352-A931-E0DD5FF1FD8E}" srcId="{0B79A838-C5A2-4E9C-AA94-3F378FFAE1F7}" destId="{6BFEE705-2AE9-4CDD-9627-B23EAB1FD4B4}" srcOrd="2" destOrd="0" parTransId="{3E3152CD-235A-40F9-B52B-4B0E15708882}" sibTransId="{89AAB3B1-C5EB-4BF6-B0A9-26BACF935CE2}"/>
    <dgm:cxn modelId="{1D32227B-2308-46E9-97F4-24055E4AE9FD}" type="presOf" srcId="{B7A46F72-F01A-49D5-94B8-65799882B008}" destId="{8774E202-2A4E-49CB-82EF-6A0AE6EAF3D1}" srcOrd="0" destOrd="0" presId="urn:microsoft.com/office/officeart/2005/8/layout/hierarchy2"/>
    <dgm:cxn modelId="{6DE0E77B-AC60-44F1-A616-7518CC130528}" srcId="{737DCD77-9DB2-47CB-9BBD-2CED150AE831}" destId="{8BF8F048-B71B-46CC-8048-D815B686BADD}" srcOrd="2" destOrd="0" parTransId="{2A97A4BD-3216-4C21-BCCF-321C64BB8C84}" sibTransId="{C813BD0A-5FC7-40AD-8F85-D81CBACB3415}"/>
    <dgm:cxn modelId="{6FAC8E7D-7139-43CF-9ABD-982E24A4A252}" type="presOf" srcId="{72DD74F4-AB0B-43D8-A32F-82500CC36457}" destId="{3EB7BEBA-0388-4EE2-8810-935F83B7865E}" srcOrd="1" destOrd="0" presId="urn:microsoft.com/office/officeart/2005/8/layout/hierarchy2"/>
    <dgm:cxn modelId="{C9216C7F-1CBD-4D1F-9FD7-2BCBC1C9DEA3}" type="presOf" srcId="{3A71C3C8-C707-4871-86D5-B842656A3779}" destId="{A9504F67-E9F5-4BD7-B7A2-BAA448C47F63}" srcOrd="1" destOrd="0" presId="urn:microsoft.com/office/officeart/2005/8/layout/hierarchy2"/>
    <dgm:cxn modelId="{FCE49E7F-D8BA-472B-B92B-8FDBAF398A54}" srcId="{DD1857A8-3684-41EE-92C2-241E22912B64}" destId="{5AF07285-AAF6-41E5-A216-7980B9603D12}" srcOrd="0" destOrd="0" parTransId="{F2108CD8-BB98-4007-AE8A-D837B20AD8B1}" sibTransId="{DB2EA566-8587-4919-A9E8-5B935042FF90}"/>
    <dgm:cxn modelId="{9BD96181-4ABE-4DA7-B5A1-DBD8A29B5EBE}" type="presOf" srcId="{271438CE-8B1B-4CC0-A3E1-6FB1916BE347}" destId="{CDC8B5A8-258B-49EE-93A8-F49220C65C10}" srcOrd="0" destOrd="0" presId="urn:microsoft.com/office/officeart/2005/8/layout/hierarchy2"/>
    <dgm:cxn modelId="{050D8181-3C24-4D66-80EF-2EAA0FBE2773}" type="presOf" srcId="{22BAF63A-3798-4469-AFE8-70F75B4D34C1}" destId="{44648FAF-72D3-4731-9B49-71D9CABB5DE4}" srcOrd="0" destOrd="0" presId="urn:microsoft.com/office/officeart/2005/8/layout/hierarchy2"/>
    <dgm:cxn modelId="{98C5C084-86A0-4F62-AD84-63E44A116B81}" type="presOf" srcId="{7F1F9DFA-354C-4BD9-AF29-72B59A55ABD4}" destId="{75ED3C35-0A3D-45C7-81BD-6B96A1B61249}" srcOrd="0" destOrd="0" presId="urn:microsoft.com/office/officeart/2005/8/layout/hierarchy2"/>
    <dgm:cxn modelId="{91764285-4B09-435D-BF01-D42264274C49}" type="presOf" srcId="{28EC8DF6-9A5C-4D06-9CBE-45FC49D49A42}" destId="{6B6976CB-4BA2-41A1-B18B-811330315AC4}" srcOrd="0" destOrd="0" presId="urn:microsoft.com/office/officeart/2005/8/layout/hierarchy2"/>
    <dgm:cxn modelId="{73294C85-9F82-44FF-9D69-D7F8A9187D94}" type="presOf" srcId="{D98D20F6-A216-4569-B6D4-86D6FCB7EF2C}" destId="{4AF51865-DE58-45E3-8AAF-5C00D4A60A05}" srcOrd="0" destOrd="0" presId="urn:microsoft.com/office/officeart/2005/8/layout/hierarchy2"/>
    <dgm:cxn modelId="{BE886D85-6393-4F52-A177-DBC65B48A2DB}" srcId="{0B79A838-C5A2-4E9C-AA94-3F378FFAE1F7}" destId="{28EC8DF6-9A5C-4D06-9CBE-45FC49D49A42}" srcOrd="3" destOrd="0" parTransId="{3B2342AF-EE45-44E7-B58D-CFFF980ED0E9}" sibTransId="{415AE40F-3CFD-4FD6-9398-BEE60BC2E36E}"/>
    <dgm:cxn modelId="{C8332489-EFD7-469E-B695-6F39265B0D84}" type="presOf" srcId="{CA7A2BC5-4FF9-4D0B-90BE-5832612541A8}" destId="{3F7A8FC9-F881-486A-949B-86C8899EEE05}" srcOrd="0" destOrd="0" presId="urn:microsoft.com/office/officeart/2005/8/layout/hierarchy2"/>
    <dgm:cxn modelId="{A875758B-F64C-4B05-8128-C681068E1ED3}" type="presOf" srcId="{7BA0DD63-6AB9-4320-8008-086AB4B42B53}" destId="{A33B55B2-FE1A-43B5-9A41-48AEFBFF13F0}" srcOrd="1" destOrd="0" presId="urn:microsoft.com/office/officeart/2005/8/layout/hierarchy2"/>
    <dgm:cxn modelId="{11FEFF8B-F5DE-42D8-B862-4D2FD06F7326}" type="presOf" srcId="{59DE0DF2-AE58-4947-BBDB-E0204611E1C2}" destId="{62AA9D85-2DE7-490E-8E7C-CA94EB0FE68C}" srcOrd="0" destOrd="0" presId="urn:microsoft.com/office/officeart/2005/8/layout/hierarchy2"/>
    <dgm:cxn modelId="{D851368C-B863-4B0C-B795-527118917A33}" type="presOf" srcId="{B3D6978B-ED50-4DA2-AC00-0ABE56CE549A}" destId="{24AB43FC-50D6-49AA-9EAB-0E965459B090}" srcOrd="1" destOrd="0" presId="urn:microsoft.com/office/officeart/2005/8/layout/hierarchy2"/>
    <dgm:cxn modelId="{2C11EA8C-89BA-4868-8701-8BC1BE352BB6}" type="presOf" srcId="{75653CAF-D2D5-4F6E-B3FE-5934AE1D2326}" destId="{90928E30-42A6-4B2B-BA22-677D851455B6}" srcOrd="1" destOrd="0" presId="urn:microsoft.com/office/officeart/2005/8/layout/hierarchy2"/>
    <dgm:cxn modelId="{66103C8E-B11E-42B3-A2A9-F576BA30A7AC}" type="presOf" srcId="{8E8A63CE-CEBE-464F-BC88-DB326CB3488C}" destId="{E017DFC2-F231-44B7-A390-2DA68B8963E1}" srcOrd="0" destOrd="0" presId="urn:microsoft.com/office/officeart/2005/8/layout/hierarchy2"/>
    <dgm:cxn modelId="{F0B29B91-9F94-4C3D-A9BF-0A928F1BF179}" type="presOf" srcId="{B8605D1D-6606-4F3A-B3DC-59CA211DD93C}" destId="{B01CE716-538B-403A-BCE2-A10815EC746A}" srcOrd="0" destOrd="0" presId="urn:microsoft.com/office/officeart/2005/8/layout/hierarchy2"/>
    <dgm:cxn modelId="{9C86C092-3245-46D7-8C15-54347CAB6E5F}" srcId="{CA7A2BC5-4FF9-4D0B-90BE-5832612541A8}" destId="{183AE373-F294-46C2-B9DC-1798C79E8965}" srcOrd="0" destOrd="0" parTransId="{4FF391DA-6AA6-49DF-AB67-F49897BF8E5C}" sibTransId="{7C5DE4FE-8940-43BC-91A1-8CB2526037AF}"/>
    <dgm:cxn modelId="{8EFF7194-09AB-459A-9008-4EECDDEDDAE3}" type="presOf" srcId="{3B2342AF-EE45-44E7-B58D-CFFF980ED0E9}" destId="{CD536910-D5EC-4F14-BED9-05A49954DF82}" srcOrd="1" destOrd="0" presId="urn:microsoft.com/office/officeart/2005/8/layout/hierarchy2"/>
    <dgm:cxn modelId="{05E3A595-78AE-4F94-9EB3-CA97748B6B44}" type="presOf" srcId="{8BF8F048-B71B-46CC-8048-D815B686BADD}" destId="{EDF40495-E681-4F46-B993-A1AEE2C0BF99}" srcOrd="0" destOrd="0" presId="urn:microsoft.com/office/officeart/2005/8/layout/hierarchy2"/>
    <dgm:cxn modelId="{929DF595-0F8A-44BE-824A-6C37817DD51C}" type="presOf" srcId="{260AFA85-795A-40AE-9364-6B970DC3D558}" destId="{BE197C78-D4A2-4426-A1F3-B95BDB783D93}" srcOrd="1" destOrd="0" presId="urn:microsoft.com/office/officeart/2005/8/layout/hierarchy2"/>
    <dgm:cxn modelId="{3EB1F396-9AFF-4397-83AD-D0DF551B883F}" type="presOf" srcId="{48C9BECF-36C0-4E9A-842D-93493B05221B}" destId="{4C7A8C3F-DF29-4F2B-820F-812B5930D6D8}" srcOrd="0" destOrd="0" presId="urn:microsoft.com/office/officeart/2005/8/layout/hierarchy2"/>
    <dgm:cxn modelId="{386D3897-096A-44A2-A6AC-3AC998EFD6DB}" srcId="{D61FF3B0-8F5E-4E62-B4ED-8471912340B3}" destId="{AF36033E-CF09-496F-8773-886E77ECA44A}" srcOrd="0" destOrd="0" parTransId="{0C0BC21A-BAE0-43E2-8B7D-7D4AA9305D54}" sibTransId="{85484209-1E55-4792-AB40-C31EE603416B}"/>
    <dgm:cxn modelId="{028E8997-10AB-4604-8F8F-5227EC977C5C}" srcId="{B7515FCA-93C2-4516-A8D2-B7F8C79E7B09}" destId="{9DF46C82-26A0-4206-8800-C69AB1B8A94D}" srcOrd="0" destOrd="0" parTransId="{51EFAE96-41C2-4A55-AB4A-C887250ADA22}" sibTransId="{02B37CBA-B7D0-4472-A9ED-B19A06F2F020}"/>
    <dgm:cxn modelId="{6FD4C39A-78C2-4D55-9152-F05B64FC50B4}" type="presOf" srcId="{F2285D37-B817-4BD1-A486-2C8F52B75A13}" destId="{C1DB9057-BA85-4875-9197-F8118C3652BA}" srcOrd="0" destOrd="0" presId="urn:microsoft.com/office/officeart/2005/8/layout/hierarchy2"/>
    <dgm:cxn modelId="{E04A8F9C-B348-42E6-90BA-C03A59C1DFEB}" type="presOf" srcId="{A144971E-A77A-4051-B292-8C30EDA8FB8A}" destId="{1D2B3D50-1901-448A-AEDF-5FA56036D301}" srcOrd="0" destOrd="0" presId="urn:microsoft.com/office/officeart/2005/8/layout/hierarchy2"/>
    <dgm:cxn modelId="{C50FF69C-AB79-4450-84E3-7954386BE4F3}" srcId="{8FC08364-2866-4D2C-94E7-9C8D3A0CBE82}" destId="{9FF2091D-A70A-4448-877C-8A53D4062BAB}" srcOrd="6" destOrd="0" parTransId="{9B3C47B2-263C-4BAD-AD2C-1541634E8E63}" sibTransId="{F77FEDD5-D26F-49D6-BF64-814060B31B8B}"/>
    <dgm:cxn modelId="{0535459E-ADE4-4CA1-9A7A-059B5ECBBC38}" type="presOf" srcId="{5E1D1A0E-BDDD-4E48-88B4-0947C918C352}" destId="{F1065F52-C291-4E70-ABDB-755D64ABF517}" srcOrd="1" destOrd="0" presId="urn:microsoft.com/office/officeart/2005/8/layout/hierarchy2"/>
    <dgm:cxn modelId="{0212F69E-5B7A-486F-A19C-7CAAF0387B10}" type="presOf" srcId="{260AFA85-795A-40AE-9364-6B970DC3D558}" destId="{2385A03D-5C02-4AA4-8E06-877A987F68D6}" srcOrd="0" destOrd="0" presId="urn:microsoft.com/office/officeart/2005/8/layout/hierarchy2"/>
    <dgm:cxn modelId="{49ED659F-3CF0-41DA-A4FC-F63D5C6D7330}" type="presOf" srcId="{CCFC7FD1-2551-47DA-B92A-7D2D3CD42E04}" destId="{56D4E7DF-6D3F-4477-A937-081322EC25A7}" srcOrd="0" destOrd="0" presId="urn:microsoft.com/office/officeart/2005/8/layout/hierarchy2"/>
    <dgm:cxn modelId="{32DF16A0-A305-48FF-B5B1-F09BE4360D7F}" type="presOf" srcId="{9FF2091D-A70A-4448-877C-8A53D4062BAB}" destId="{F2C5FA72-9F8A-4B7E-B269-A6869B63C986}" srcOrd="0" destOrd="0" presId="urn:microsoft.com/office/officeart/2005/8/layout/hierarchy2"/>
    <dgm:cxn modelId="{5EA854A1-A741-46ED-A442-BAC66FD6FC47}" srcId="{5D6551AB-810D-4219-92EE-EBC17EDFCB45}" destId="{8FC08364-2866-4D2C-94E7-9C8D3A0CBE82}" srcOrd="0" destOrd="0" parTransId="{611E93AB-3191-4E53-B5B6-3F7EE0DF02A5}" sibTransId="{24B54007-7B2C-479F-A394-382DD7286893}"/>
    <dgm:cxn modelId="{4C574BA2-BADC-4011-B072-FD176B18AC31}" type="presOf" srcId="{6BB52D33-9AFC-4CE4-A94D-2297E0DD2FD5}" destId="{92EFABC1-C237-4DD7-A883-94BBFEED23FA}" srcOrd="0" destOrd="0" presId="urn:microsoft.com/office/officeart/2005/8/layout/hierarchy2"/>
    <dgm:cxn modelId="{C9C11DA4-4DF4-4F2F-AD9F-78E6A30BE39B}" type="presOf" srcId="{DD1857A8-3684-41EE-92C2-241E22912B64}" destId="{EAD8A4F5-F3DD-413B-933C-6606B257708F}" srcOrd="0" destOrd="0" presId="urn:microsoft.com/office/officeart/2005/8/layout/hierarchy2"/>
    <dgm:cxn modelId="{4D5D62A5-40A1-4CFA-9EE8-40DA0C005D3B}" type="presOf" srcId="{F2108CD8-BB98-4007-AE8A-D837B20AD8B1}" destId="{45BC2B4D-44F8-4CA7-9CFA-86CA2E24DA73}" srcOrd="1" destOrd="0" presId="urn:microsoft.com/office/officeart/2005/8/layout/hierarchy2"/>
    <dgm:cxn modelId="{4364F6A5-C9D2-4DA2-85AD-B79AEE034513}" type="presOf" srcId="{57BECA1E-6705-4CF4-9EE6-9AB89E3E4A16}" destId="{ABDC4DF2-5D73-4237-828F-6FE4A0ADDFF9}" srcOrd="0" destOrd="0" presId="urn:microsoft.com/office/officeart/2005/8/layout/hierarchy2"/>
    <dgm:cxn modelId="{F18766A7-7F64-4F2A-BFF0-6582A1A1B6EE}" srcId="{8FC08364-2866-4D2C-94E7-9C8D3A0CBE82}" destId="{0B79A838-C5A2-4E9C-AA94-3F378FFAE1F7}" srcOrd="5" destOrd="0" parTransId="{238A4A6D-663B-44FB-9022-7828DF072927}" sibTransId="{F51CAC36-335A-446A-B811-D006972A998F}"/>
    <dgm:cxn modelId="{1E3687A7-8647-46D2-8740-2FCA5228BA05}" type="presOf" srcId="{2A97A4BD-3216-4C21-BCCF-321C64BB8C84}" destId="{238A6554-4BD3-4AD1-A010-A774F10328B8}" srcOrd="1" destOrd="0" presId="urn:microsoft.com/office/officeart/2005/8/layout/hierarchy2"/>
    <dgm:cxn modelId="{AA9B1DA8-B224-4367-97C5-A2D96AF602DB}" type="presOf" srcId="{183AE373-F294-46C2-B9DC-1798C79E8965}" destId="{C9B158FE-FE78-4151-BEDD-0D3DDEE32255}" srcOrd="0" destOrd="0" presId="urn:microsoft.com/office/officeart/2005/8/layout/hierarchy2"/>
    <dgm:cxn modelId="{A28F6AA8-3F00-47D0-95B0-90F4CC957C57}" type="presOf" srcId="{B2894F31-8005-4E7F-8040-CB912291F504}" destId="{024CC539-45FA-408F-A7BA-7AF4B5E8E5BC}" srcOrd="1" destOrd="0" presId="urn:microsoft.com/office/officeart/2005/8/layout/hierarchy2"/>
    <dgm:cxn modelId="{5577CEAB-D316-42C4-A99D-A5D4D1FD62BC}" type="presOf" srcId="{7A2729F8-A510-48C1-9A72-5383F9C051BC}" destId="{F2AC686C-DC31-4CC5-BBFD-FF348369D34E}" srcOrd="0" destOrd="0" presId="urn:microsoft.com/office/officeart/2005/8/layout/hierarchy2"/>
    <dgm:cxn modelId="{6812E8AB-87F2-4F82-816A-FB6593195DCD}" type="presOf" srcId="{CD668EE6-36AE-4F1F-BB30-9741DF5EA19E}" destId="{5176DC07-CA42-4169-9092-10BD9635D201}" srcOrd="0" destOrd="0" presId="urn:microsoft.com/office/officeart/2005/8/layout/hierarchy2"/>
    <dgm:cxn modelId="{724D43AD-DBA5-449F-A533-C049A5DF234B}" type="presOf" srcId="{0C0BC21A-BAE0-43E2-8B7D-7D4AA9305D54}" destId="{EA0EE39D-9C72-4F6E-B377-A130925CD87A}" srcOrd="0" destOrd="0" presId="urn:microsoft.com/office/officeart/2005/8/layout/hierarchy2"/>
    <dgm:cxn modelId="{BC4F7FAD-B23B-4315-94F3-C002E813F58A}" type="presOf" srcId="{6BFEE705-2AE9-4CDD-9627-B23EAB1FD4B4}" destId="{2ACE8004-C97E-476B-A4BE-7609BE1EB5A8}" srcOrd="0" destOrd="0" presId="urn:microsoft.com/office/officeart/2005/8/layout/hierarchy2"/>
    <dgm:cxn modelId="{DCBA3EAE-B053-4B04-A059-8E30AD68DF98}" type="presOf" srcId="{238A4A6D-663B-44FB-9022-7828DF072927}" destId="{0096C396-5925-415B-BB4E-F953315614C7}" srcOrd="0" destOrd="0" presId="urn:microsoft.com/office/officeart/2005/8/layout/hierarchy2"/>
    <dgm:cxn modelId="{B61684AF-BE82-4ADF-98AB-292F54C0FB05}" type="presOf" srcId="{E72547B3-B7E2-4A60-A7CB-F9D12F06B0B5}" destId="{69B42B09-F573-4B28-917C-1E1B8DE9BC1B}" srcOrd="0" destOrd="0" presId="urn:microsoft.com/office/officeart/2005/8/layout/hierarchy2"/>
    <dgm:cxn modelId="{C16C44B0-A905-4417-BF3D-990CC16C935B}" type="presOf" srcId="{7F1F9DFA-354C-4BD9-AF29-72B59A55ABD4}" destId="{BA1C326A-10E1-4260-A705-F170F52B51B4}" srcOrd="1" destOrd="0" presId="urn:microsoft.com/office/officeart/2005/8/layout/hierarchy2"/>
    <dgm:cxn modelId="{A80C55B0-6BB9-4D36-A9C8-A2079628C5AA}" type="presOf" srcId="{5E1D1A0E-BDDD-4E48-88B4-0947C918C352}" destId="{1F43EB28-060A-4679-8A3C-D49CA6A29C2E}" srcOrd="0" destOrd="0" presId="urn:microsoft.com/office/officeart/2005/8/layout/hierarchy2"/>
    <dgm:cxn modelId="{A96328B1-592C-4750-BC96-F311004F8920}" type="presOf" srcId="{920D91E6-E8DA-4763-A3BD-A1CB91ECCFF2}" destId="{E86862A7-6200-43C2-9F47-8EFCB7790393}" srcOrd="0" destOrd="0" presId="urn:microsoft.com/office/officeart/2005/8/layout/hierarchy2"/>
    <dgm:cxn modelId="{599B7BB2-3EE9-454F-BDDD-2BC48393974B}" type="presOf" srcId="{B9D02087-B4A4-4B5B-B8BD-7F65FE6D9863}" destId="{7C7B0A3C-E1D0-4BC6-96EA-EF4CF114444D}" srcOrd="0" destOrd="0" presId="urn:microsoft.com/office/officeart/2005/8/layout/hierarchy2"/>
    <dgm:cxn modelId="{A77485B2-CAEA-4BC3-9DAA-EF0B553AE4AC}" srcId="{4A28873A-06DC-4D05-B839-E00FA32E12C2}" destId="{D61FF3B0-8F5E-4E62-B4ED-8471912340B3}" srcOrd="1" destOrd="0" parTransId="{B3D6978B-ED50-4DA2-AC00-0ABE56CE549A}" sibTransId="{C8C852B7-BFDC-4943-A7BC-32870FCA9045}"/>
    <dgm:cxn modelId="{05849CB8-B8F4-4E0A-B8D2-87D9BB585416}" type="presOf" srcId="{3782BFD6-52E4-4912-BDF5-34A476DDB729}" destId="{FB8672FE-E471-496A-87C5-E095EB36A622}" srcOrd="0" destOrd="0" presId="urn:microsoft.com/office/officeart/2005/8/layout/hierarchy2"/>
    <dgm:cxn modelId="{BF4CA1B8-3529-40A5-9A36-15E7320FA6F2}" type="presOf" srcId="{0C0BC21A-BAE0-43E2-8B7D-7D4AA9305D54}" destId="{88E846C9-0D05-46DD-8795-E40B78714946}" srcOrd="1" destOrd="0" presId="urn:microsoft.com/office/officeart/2005/8/layout/hierarchy2"/>
    <dgm:cxn modelId="{6A9D3BB9-26CB-4E89-B542-65100124CF92}" srcId="{8FC08364-2866-4D2C-94E7-9C8D3A0CBE82}" destId="{74EF4A5D-554A-48C1-8584-5FB34CA19D0F}" srcOrd="0" destOrd="0" parTransId="{920D91E6-E8DA-4763-A3BD-A1CB91ECCFF2}" sibTransId="{1E3995C8-1768-45D2-B98D-82BF4AC10B04}"/>
    <dgm:cxn modelId="{C018D7B9-82E9-41D4-8B54-D14DCA4DCBE4}" type="presOf" srcId="{E961A9C7-9CB3-473A-9B9D-DC0D76CE0994}" destId="{A2496A0D-D807-464E-BD28-DB50A9ECB48C}" srcOrd="0" destOrd="0" presId="urn:microsoft.com/office/officeart/2005/8/layout/hierarchy2"/>
    <dgm:cxn modelId="{14CEC7BC-9D9C-4406-AF50-0E60EBEAAE10}" type="presOf" srcId="{3221F399-3EED-487B-8772-EADD42D0915E}" destId="{0E7CEC19-501F-41EE-98AF-A69E2871F282}" srcOrd="1" destOrd="0" presId="urn:microsoft.com/office/officeart/2005/8/layout/hierarchy2"/>
    <dgm:cxn modelId="{AC47E1BD-B9CE-4EE4-8BCC-A4C7E6B412E2}" srcId="{0F17095D-07D4-4382-8F9B-422AB1D198AC}" destId="{39B168B5-DF0B-48D5-887A-CC3ECD30F5FB}" srcOrd="0" destOrd="0" parTransId="{ED1F3706-166F-4568-99B1-236178DCCD20}" sibTransId="{E3CFF65F-A331-479D-8AA9-2B88841DCD84}"/>
    <dgm:cxn modelId="{5FDA61BF-84D1-4ADB-A0FC-0E678CC2AC25}" type="presOf" srcId="{998EBCED-2475-4FD6-B799-FAF9076B2FEA}" destId="{21ACE0E5-67B9-47AA-BB5E-75C13DDBD4D5}" srcOrd="0" destOrd="0" presId="urn:microsoft.com/office/officeart/2005/8/layout/hierarchy2"/>
    <dgm:cxn modelId="{4C2E02C0-A030-40B3-AE9D-1BE755DE7F1A}" type="presOf" srcId="{CE5165F4-3965-4AB4-B3F4-5833E7BA71E7}" destId="{758942BC-A560-4C6D-A728-3ED5E7A22C41}" srcOrd="1" destOrd="0" presId="urn:microsoft.com/office/officeart/2005/8/layout/hierarchy2"/>
    <dgm:cxn modelId="{F8981FC0-815E-48C4-89A3-C3270C5A29D9}" type="presOf" srcId="{E72547B3-B7E2-4A60-A7CB-F9D12F06B0B5}" destId="{CF0FE4C1-D481-49DB-A39B-41D42DD5D43F}" srcOrd="1" destOrd="0" presId="urn:microsoft.com/office/officeart/2005/8/layout/hierarchy2"/>
    <dgm:cxn modelId="{417C3EC0-AA85-4F3C-B081-C6324A034992}" type="presOf" srcId="{3B5C0D36-FA40-4D3C-BE6B-A196D264599E}" destId="{5F311DBA-07B2-4DB2-92C9-F852BC3A2062}" srcOrd="1" destOrd="0" presId="urn:microsoft.com/office/officeart/2005/8/layout/hierarchy2"/>
    <dgm:cxn modelId="{8AC771C0-BC98-40A6-AA38-8E75E2B1D096}" type="presOf" srcId="{0F17095D-07D4-4382-8F9B-422AB1D198AC}" destId="{EF1993BA-8462-4A3E-853B-493DCF8FF391}" srcOrd="0" destOrd="0" presId="urn:microsoft.com/office/officeart/2005/8/layout/hierarchy2"/>
    <dgm:cxn modelId="{7D6DBAC0-C042-447E-86EC-C7A98436C9E4}" type="presOf" srcId="{8B448002-770F-45AA-821E-C9300CD003BD}" destId="{04CA15AC-7224-4CC6-95C4-E4C205E87AA2}" srcOrd="0" destOrd="0" presId="urn:microsoft.com/office/officeart/2005/8/layout/hierarchy2"/>
    <dgm:cxn modelId="{141952C2-16C2-4943-8321-D17B8ADF5A72}" type="presOf" srcId="{FCBD12AC-7BFF-4184-988E-EF6AC67C8CBC}" destId="{FE036FF0-D5B8-44BD-8AE3-1E270913D6B2}" srcOrd="0" destOrd="0" presId="urn:microsoft.com/office/officeart/2005/8/layout/hierarchy2"/>
    <dgm:cxn modelId="{0D60ACC3-FE64-4D8C-A7AF-CF1B3FEC537F}" type="presOf" srcId="{8E8A63CE-CEBE-464F-BC88-DB326CB3488C}" destId="{5602A68B-608F-40F0-A2A6-23E0E640A1E7}" srcOrd="1" destOrd="0" presId="urn:microsoft.com/office/officeart/2005/8/layout/hierarchy2"/>
    <dgm:cxn modelId="{5B82B6C3-9978-48C7-AEED-8754508EC825}" type="presOf" srcId="{00B9E9A2-E73B-4B31-A629-926A4615A2A2}" destId="{A79A4569-6700-4DE9-9FD2-A81EFB0EB23F}" srcOrd="1" destOrd="0" presId="urn:microsoft.com/office/officeart/2005/8/layout/hierarchy2"/>
    <dgm:cxn modelId="{7B1CF4C7-396A-41C3-B68A-BCF0A8399678}" type="presOf" srcId="{47B92912-9CB6-4EE4-9B48-4A4E0E720989}" destId="{62613952-8936-43F2-A323-A010CE59AE77}" srcOrd="1" destOrd="0" presId="urn:microsoft.com/office/officeart/2005/8/layout/hierarchy2"/>
    <dgm:cxn modelId="{52AC98C9-FAE3-46D4-8CBD-93958D8122C3}" type="presOf" srcId="{B7515FCA-93C2-4516-A8D2-B7F8C79E7B09}" destId="{0F07D061-39EC-4E5D-A43F-FD954B483652}" srcOrd="0" destOrd="0" presId="urn:microsoft.com/office/officeart/2005/8/layout/hierarchy2"/>
    <dgm:cxn modelId="{7B3FAEC9-E5EC-4E49-BF4E-4BDA3007484A}" type="presOf" srcId="{51EFAE96-41C2-4A55-AB4A-C887250ADA22}" destId="{7D325B0C-B8CE-457C-9B81-4D37D37CE971}" srcOrd="0" destOrd="0" presId="urn:microsoft.com/office/officeart/2005/8/layout/hierarchy2"/>
    <dgm:cxn modelId="{90B2C6CD-C3B3-46BD-9B2B-A97ED30AE8D7}" type="presOf" srcId="{920D91E6-E8DA-4763-A3BD-A1CB91ECCFF2}" destId="{9A9729AF-FED0-42C9-9D35-B7D2AEBFA968}" srcOrd="1" destOrd="0" presId="urn:microsoft.com/office/officeart/2005/8/layout/hierarchy2"/>
    <dgm:cxn modelId="{5239C5CE-C4F1-48DF-9F80-5446BA5F37C7}" srcId="{28EC8DF6-9A5C-4D06-9CBE-45FC49D49A42}" destId="{F7F93A44-4F2D-4D0F-9597-169CF765CF27}" srcOrd="0" destOrd="0" parTransId="{4465FB29-76D1-4678-A6AC-25210D7789AE}" sibTransId="{4C20E88E-5FCE-4247-A417-9BC8D4F929FC}"/>
    <dgm:cxn modelId="{5B3A58CF-D09A-4010-9E02-F59D3F105216}" type="presOf" srcId="{3A71C3C8-C707-4871-86D5-B842656A3779}" destId="{00D04BC9-38BF-4502-95A8-FDA47FA8B3C7}" srcOrd="0" destOrd="0" presId="urn:microsoft.com/office/officeart/2005/8/layout/hierarchy2"/>
    <dgm:cxn modelId="{A8ECC0D0-85FB-4885-A4AC-B19087F896A0}" srcId="{737DCD77-9DB2-47CB-9BBD-2CED150AE831}" destId="{0A67613A-222C-416D-B349-3EA5C32D89AE}" srcOrd="0" destOrd="0" parTransId="{3B5C0D36-FA40-4D3C-BE6B-A196D264599E}" sibTransId="{0D9352F9-6475-4990-8118-C9664DD6DCE7}"/>
    <dgm:cxn modelId="{4E68C7D1-9E76-421D-B03E-D29EEF80C942}" type="presOf" srcId="{F7F93A44-4F2D-4D0F-9597-169CF765CF27}" destId="{B71EBA92-F991-4AE2-BA54-C4443FF101C4}" srcOrd="0" destOrd="0" presId="urn:microsoft.com/office/officeart/2005/8/layout/hierarchy2"/>
    <dgm:cxn modelId="{7EECE9D2-3B7B-4759-AEA6-83169A2DD11C}" srcId="{E76CD9CB-1562-4850-A6C7-B33F9ACB1F87}" destId="{B7A46F72-F01A-49D5-94B8-65799882B008}" srcOrd="0" destOrd="0" parTransId="{8E8A63CE-CEBE-464F-BC88-DB326CB3488C}" sibTransId="{3B8504E7-D94B-4EEA-87C5-B4368428754F}"/>
    <dgm:cxn modelId="{D4E221D3-D4BD-4029-8F9A-6B25D49BA671}" type="presOf" srcId="{4465FB29-76D1-4678-A6AC-25210D7789AE}" destId="{CDC17D6A-B482-49BA-A712-886E2D64E4E9}" srcOrd="0" destOrd="0" presId="urn:microsoft.com/office/officeart/2005/8/layout/hierarchy2"/>
    <dgm:cxn modelId="{3BDAF5D5-DC71-498B-A676-00B7075A7563}" type="presOf" srcId="{ED1F3706-166F-4568-99B1-236178DCCD20}" destId="{89E2DFD6-4DB8-40BD-A60A-4256029674DB}" srcOrd="1" destOrd="0" presId="urn:microsoft.com/office/officeart/2005/8/layout/hierarchy2"/>
    <dgm:cxn modelId="{7806D3D6-A3CA-41D5-B328-708B1978C96B}" type="presOf" srcId="{74EF4A5D-554A-48C1-8584-5FB34CA19D0F}" destId="{EB1B9AD6-C8EF-4983-9272-AC92C00C0803}" srcOrd="0" destOrd="0" presId="urn:microsoft.com/office/officeart/2005/8/layout/hierarchy2"/>
    <dgm:cxn modelId="{180529D7-9B80-4B82-AB2B-CEFECF49E7AC}" srcId="{8BF8F048-B71B-46CC-8048-D815B686BADD}" destId="{41A843B5-5551-44BB-BC6B-E914EEACFAF7}" srcOrd="0" destOrd="0" parTransId="{72DD74F4-AB0B-43D8-A32F-82500CC36457}" sibTransId="{A9DE7401-6583-48E2-B5CF-19B131C9B2DB}"/>
    <dgm:cxn modelId="{62593CD7-9E7F-4DDE-BB5A-85F0DE0A7FAC}" srcId="{8CDEB321-1EDA-45AA-8E55-B717DD05051F}" destId="{3F242003-EF59-4824-94BC-E6B97F4776D8}" srcOrd="0" destOrd="0" parTransId="{47B92912-9CB6-4EE4-9B48-4A4E0E720989}" sibTransId="{E5C3EF84-BBB0-4478-824C-355951B5DC6B}"/>
    <dgm:cxn modelId="{7178D4D8-A808-4746-98A6-86A35A4D453A}" type="presOf" srcId="{8FC08364-2866-4D2C-94E7-9C8D3A0CBE82}" destId="{69D171D1-859C-4764-9875-FE789C9FA071}" srcOrd="0" destOrd="0" presId="urn:microsoft.com/office/officeart/2005/8/layout/hierarchy2"/>
    <dgm:cxn modelId="{D32A0DDA-9022-458F-A432-56170AD1C282}" type="presOf" srcId="{7329A846-E1E3-4D8E-8191-584AFB63E58C}" destId="{61BD7AC9-1487-40DA-B59C-017B38585996}" srcOrd="1" destOrd="0" presId="urn:microsoft.com/office/officeart/2005/8/layout/hierarchy2"/>
    <dgm:cxn modelId="{5C5368DB-48D5-4AA5-BE30-DC605DA259E8}" type="presOf" srcId="{FD964463-4497-46CF-8448-F355E5D5F9A6}" destId="{481BFB32-92BD-4B34-8002-4146AA2AD784}" srcOrd="0" destOrd="0" presId="urn:microsoft.com/office/officeart/2005/8/layout/hierarchy2"/>
    <dgm:cxn modelId="{94F615DC-99DD-478B-A504-F44ADB05D91E}" type="presOf" srcId="{ED1F3706-166F-4568-99B1-236178DCCD20}" destId="{466AFA86-B574-417F-92A3-850F5106D75A}" srcOrd="0" destOrd="0" presId="urn:microsoft.com/office/officeart/2005/8/layout/hierarchy2"/>
    <dgm:cxn modelId="{CEBE4EDC-5060-4E2B-A7B0-51C56FA723A6}" srcId="{74EF4A5D-554A-48C1-8584-5FB34CA19D0F}" destId="{4ADB75E0-1422-40F6-BB2A-6FA9B0A25F7A}" srcOrd="1" destOrd="0" parTransId="{260AFA85-795A-40AE-9364-6B970DC3D558}" sibTransId="{D809DFD3-4B2A-43B1-9250-E8712AC63986}"/>
    <dgm:cxn modelId="{179C4ADE-6926-459D-A7FD-BA524B1EC49D}" type="presOf" srcId="{C5219C08-89C0-4BC5-B540-9627153A27E5}" destId="{B9770BBA-0CA1-4880-844F-9A1B0F07229F}" srcOrd="0" destOrd="0" presId="urn:microsoft.com/office/officeart/2005/8/layout/hierarchy2"/>
    <dgm:cxn modelId="{AB1D74DE-38CE-484D-B615-E199228941FC}" srcId="{B9D02087-B4A4-4B5B-B8BD-7F65FE6D9863}" destId="{90FDF6BB-92F2-4D3A-ABFF-A3C052ED857E}" srcOrd="0" destOrd="0" parTransId="{7329A846-E1E3-4D8E-8191-584AFB63E58C}" sibTransId="{D4C8B857-8A84-4293-BABF-394FAD2FC5AB}"/>
    <dgm:cxn modelId="{55FAD0E0-79D8-479C-AEAC-F87A4D2B055B}" srcId="{6BB52D33-9AFC-4CE4-A94D-2297E0DD2FD5}" destId="{D98D20F6-A216-4569-B6D4-86D6FCB7EF2C}" srcOrd="0" destOrd="0" parTransId="{7E75C140-CA42-4C97-A11C-10675EB0340A}" sibTransId="{DC6A8DD5-3B62-47C8-B4F6-6402029CD886}"/>
    <dgm:cxn modelId="{704E9EE5-C6A9-4024-A956-E6DC2DBC18BA}" type="presOf" srcId="{621D267F-3AF8-4A7E-A785-9A218BCAABC0}" destId="{D5A1E669-1515-400F-B98A-5022B92985D0}" srcOrd="0" destOrd="0" presId="urn:microsoft.com/office/officeart/2005/8/layout/hierarchy2"/>
    <dgm:cxn modelId="{76F3F8E5-82A3-4E71-8D99-812AA02AD084}" type="presOf" srcId="{9B3CA394-CC8A-4EF8-B98D-91FC29BE0342}" destId="{CCD5587F-D42C-4D78-9CBC-42D35C020B75}" srcOrd="0" destOrd="0" presId="urn:microsoft.com/office/officeart/2005/8/layout/hierarchy2"/>
    <dgm:cxn modelId="{C29741E6-410F-4182-A05C-A36BE8E9F3DF}" type="presOf" srcId="{F50DAD41-694F-4F8B-9AB6-F8740960A7B7}" destId="{A2BE4C2F-D4D7-417B-ACB3-8229EC553B11}" srcOrd="0" destOrd="0" presId="urn:microsoft.com/office/officeart/2005/8/layout/hierarchy2"/>
    <dgm:cxn modelId="{90CA5CE9-8958-4936-9629-80C0104AF6D1}" type="presOf" srcId="{7D55772D-492C-4753-BCD5-EF0A70AA7812}" destId="{10B0EEC5-AEFD-4735-863E-85B74CB07E98}" srcOrd="0" destOrd="0" presId="urn:microsoft.com/office/officeart/2005/8/layout/hierarchy2"/>
    <dgm:cxn modelId="{37AC1EEB-DC46-4848-9C09-79840313BF69}" type="presOf" srcId="{7E75C140-CA42-4C97-A11C-10675EB0340A}" destId="{75E58DE4-7016-4C4A-A752-D1E2EF35C575}" srcOrd="1" destOrd="0" presId="urn:microsoft.com/office/officeart/2005/8/layout/hierarchy2"/>
    <dgm:cxn modelId="{A2CF2CED-D33E-4F01-8E1F-81F1F3E95E7C}" srcId="{998EBCED-2475-4FD6-B799-FAF9076B2FEA}" destId="{E961A9C7-9CB3-473A-9B9D-DC0D76CE0994}" srcOrd="1" destOrd="0" parTransId="{B8605D1D-6606-4F3A-B3DC-59CA211DD93C}" sibTransId="{BF0B5473-E5BA-435F-8FAC-EE623A3D5C83}"/>
    <dgm:cxn modelId="{30E233ED-E5C9-4F8B-B7CA-0D64525CE768}" type="presOf" srcId="{422E8DA0-441B-478F-916C-EF432201B8C9}" destId="{0B1134F1-459A-46DE-928D-81E55C49912A}" srcOrd="0" destOrd="0" presId="urn:microsoft.com/office/officeart/2005/8/layout/hierarchy2"/>
    <dgm:cxn modelId="{B86413EE-3966-4F1A-B697-4D3F39362BEE}" type="presOf" srcId="{B3D6978B-ED50-4DA2-AC00-0ABE56CE549A}" destId="{5856D31F-6C77-4603-8754-78FE7381F785}" srcOrd="0" destOrd="0" presId="urn:microsoft.com/office/officeart/2005/8/layout/hierarchy2"/>
    <dgm:cxn modelId="{FC608FEE-2C3B-4590-B1AE-E25E73C1662C}" type="presOf" srcId="{7D55772D-492C-4753-BCD5-EF0A70AA7812}" destId="{DD09F294-D3C5-4145-9748-200AB37D805A}" srcOrd="1" destOrd="0" presId="urn:microsoft.com/office/officeart/2005/8/layout/hierarchy2"/>
    <dgm:cxn modelId="{8E1346EF-56A9-4033-90D2-4043A3510D0E}" type="presOf" srcId="{7BA0DD63-6AB9-4320-8008-086AB4B42B53}" destId="{4C02DC05-5044-4807-98A3-4A6F6364B673}" srcOrd="0" destOrd="0" presId="urn:microsoft.com/office/officeart/2005/8/layout/hierarchy2"/>
    <dgm:cxn modelId="{39DCE8F2-BBC8-4E3F-8FF3-0A9FA5ACC1AD}" type="presOf" srcId="{47B92912-9CB6-4EE4-9B48-4A4E0E720989}" destId="{6FA52210-A774-490F-89E9-BB1FD515B005}" srcOrd="0" destOrd="0" presId="urn:microsoft.com/office/officeart/2005/8/layout/hierarchy2"/>
    <dgm:cxn modelId="{F425F8F4-309D-46EF-8FAD-2509E0D6435B}" srcId="{422E8DA0-441B-478F-916C-EF432201B8C9}" destId="{22BAF63A-3798-4469-AFE8-70F75B4D34C1}" srcOrd="0" destOrd="0" parTransId="{BFBC65B9-6CA9-43D9-9836-94A84F4A1094}" sibTransId="{2A27FE44-AFE9-4BE5-B432-BF02B9A77816}"/>
    <dgm:cxn modelId="{1C49AFF5-5532-4B68-B87F-C1730C2DA889}" type="presOf" srcId="{90FDF6BB-92F2-4D3A-ABFF-A3C052ED857E}" destId="{F93E162B-2AB2-4C58-B6D5-C0D720445009}" srcOrd="0" destOrd="0" presId="urn:microsoft.com/office/officeart/2005/8/layout/hierarchy2"/>
    <dgm:cxn modelId="{33E062F6-F903-4A60-9203-2D7915A9BB12}" type="presOf" srcId="{282D0AFD-C180-4BC2-B049-B960B1235BEB}" destId="{D2C22F55-E129-4C2D-804B-3F5265CA29D7}" srcOrd="1" destOrd="0" presId="urn:microsoft.com/office/officeart/2005/8/layout/hierarchy2"/>
    <dgm:cxn modelId="{F1488DF6-8EA0-4EEB-B4C1-3FE4FE9BF240}" type="presOf" srcId="{3B2342AF-EE45-44E7-B58D-CFFF980ED0E9}" destId="{945A360E-802C-4F47-BFBD-357AEBB32DFD}" srcOrd="0" destOrd="0" presId="urn:microsoft.com/office/officeart/2005/8/layout/hierarchy2"/>
    <dgm:cxn modelId="{6331C0F6-8B10-494D-91D2-A7358E917DE6}" type="presOf" srcId="{57BECA1E-6705-4CF4-9EE6-9AB89E3E4A16}" destId="{DDA8B0D3-5E57-489D-9B5F-EE334AF6C185}" srcOrd="1" destOrd="0" presId="urn:microsoft.com/office/officeart/2005/8/layout/hierarchy2"/>
    <dgm:cxn modelId="{7A624EF8-CCA3-4045-AD36-B2E7BE9EBBBB}" type="presOf" srcId="{39B168B5-DF0B-48D5-887A-CC3ECD30F5FB}" destId="{64DA2791-1D37-4CF2-B9A2-41B5322125D0}" srcOrd="0" destOrd="0" presId="urn:microsoft.com/office/officeart/2005/8/layout/hierarchy2"/>
    <dgm:cxn modelId="{D6F1DDF8-5376-4A8D-8B68-3C434CF564E9}" type="presOf" srcId="{2A97A4BD-3216-4C21-BCCF-321C64BB8C84}" destId="{59F88CC2-C3C7-4EB8-89C7-B63945E3C462}" srcOrd="0" destOrd="0" presId="urn:microsoft.com/office/officeart/2005/8/layout/hierarchy2"/>
    <dgm:cxn modelId="{4E643AF9-891E-440E-A5F7-CA619C49C83C}" srcId="{74EF4A5D-554A-48C1-8584-5FB34CA19D0F}" destId="{E76CD9CB-1562-4850-A6C7-B33F9ACB1F87}" srcOrd="4" destOrd="0" parTransId="{5E1D1A0E-BDDD-4E48-88B4-0947C918C352}" sibTransId="{6EDD129C-DFEC-4C0C-B43D-1B98FC889271}"/>
    <dgm:cxn modelId="{F9FF16FA-632C-45E9-9010-2B9073714763}" type="presOf" srcId="{CE5165F4-3965-4AB4-B3F4-5833E7BA71E7}" destId="{336DB3ED-48A3-45CB-B25A-73F8DF15C201}" srcOrd="0" destOrd="0" presId="urn:microsoft.com/office/officeart/2005/8/layout/hierarchy2"/>
    <dgm:cxn modelId="{0FCEECFA-2894-4CA2-B25D-3754D91FFA0B}" type="presOf" srcId="{9B3CA394-CC8A-4EF8-B98D-91FC29BE0342}" destId="{FBD6663D-FDDA-4420-9B54-BFD538BC714A}" srcOrd="1" destOrd="0" presId="urn:microsoft.com/office/officeart/2005/8/layout/hierarchy2"/>
    <dgm:cxn modelId="{071997FC-A3B9-4E51-BC14-36721E35EF30}" type="presOf" srcId="{8CDEB321-1EDA-45AA-8E55-B717DD05051F}" destId="{772B6964-29DE-425B-BE34-A0392EDBC63D}" srcOrd="0" destOrd="0" presId="urn:microsoft.com/office/officeart/2005/8/layout/hierarchy2"/>
    <dgm:cxn modelId="{9660CCFD-1D0E-45E7-84DF-E2F3AE723241}" type="presOf" srcId="{F2108CD8-BB98-4007-AE8A-D837B20AD8B1}" destId="{0CD19288-7CCF-4EB1-A246-5445ACF659DB}" srcOrd="0" destOrd="0" presId="urn:microsoft.com/office/officeart/2005/8/layout/hierarchy2"/>
    <dgm:cxn modelId="{4FBA3DFE-9E46-4EBA-AEEA-4D91489C46E2}" type="presOf" srcId="{7E75C140-CA42-4C97-A11C-10675EB0340A}" destId="{40373254-415F-4E4F-86D8-681182F655F3}" srcOrd="0" destOrd="0" presId="urn:microsoft.com/office/officeart/2005/8/layout/hierarchy2"/>
    <dgm:cxn modelId="{0789ACFE-3211-4F54-A00C-0A8B35EBB8D2}" type="presOf" srcId="{64807C88-1B11-4AB2-9C54-4EFDF30532D7}" destId="{A5C93D93-C135-4294-99EC-366301DB0286}" srcOrd="0" destOrd="0" presId="urn:microsoft.com/office/officeart/2005/8/layout/hierarchy2"/>
    <dgm:cxn modelId="{55346AFF-FA6E-45EF-899A-F0D5E14C9B19}" type="presOf" srcId="{CD668EE6-36AE-4F1F-BB30-9741DF5EA19E}" destId="{8DB0FEAE-BECE-4A4B-A526-7A242A70B922}" srcOrd="1" destOrd="0" presId="urn:microsoft.com/office/officeart/2005/8/layout/hierarchy2"/>
    <dgm:cxn modelId="{436ADDD2-6B88-4DAA-9DEF-9779CC49FF58}" type="presParOf" srcId="{CDB0A4DD-727A-48A8-8B4C-40C9A9D7B0F4}" destId="{7DD8F140-8570-40EB-8850-E678496B9BF6}" srcOrd="0" destOrd="0" presId="urn:microsoft.com/office/officeart/2005/8/layout/hierarchy2"/>
    <dgm:cxn modelId="{A08552BE-E3C8-4F79-A061-0057A1370A12}" type="presParOf" srcId="{7DD8F140-8570-40EB-8850-E678496B9BF6}" destId="{69D171D1-859C-4764-9875-FE789C9FA071}" srcOrd="0" destOrd="0" presId="urn:microsoft.com/office/officeart/2005/8/layout/hierarchy2"/>
    <dgm:cxn modelId="{73A8F287-A996-4FEA-BF3B-D1FDF30BE7B7}" type="presParOf" srcId="{7DD8F140-8570-40EB-8850-E678496B9BF6}" destId="{9DBD0F0B-70B7-42EB-8644-E862BE158FBA}" srcOrd="1" destOrd="0" presId="urn:microsoft.com/office/officeart/2005/8/layout/hierarchy2"/>
    <dgm:cxn modelId="{2D505DCC-56C1-40E5-9241-56A07401B6BC}" type="presParOf" srcId="{9DBD0F0B-70B7-42EB-8644-E862BE158FBA}" destId="{E86862A7-6200-43C2-9F47-8EFCB7790393}" srcOrd="0" destOrd="0" presId="urn:microsoft.com/office/officeart/2005/8/layout/hierarchy2"/>
    <dgm:cxn modelId="{2E8657A4-8B86-4DD9-A4FA-506D40609774}" type="presParOf" srcId="{E86862A7-6200-43C2-9F47-8EFCB7790393}" destId="{9A9729AF-FED0-42C9-9D35-B7D2AEBFA968}" srcOrd="0" destOrd="0" presId="urn:microsoft.com/office/officeart/2005/8/layout/hierarchy2"/>
    <dgm:cxn modelId="{5DD566A4-BBA8-410D-A6B0-1C6F50B841F8}" type="presParOf" srcId="{9DBD0F0B-70B7-42EB-8644-E862BE158FBA}" destId="{0D957BD3-C34D-4A8C-A93C-289039A69062}" srcOrd="1" destOrd="0" presId="urn:microsoft.com/office/officeart/2005/8/layout/hierarchy2"/>
    <dgm:cxn modelId="{67FEC9FA-FDD4-4782-9431-6F25E0C151E3}" type="presParOf" srcId="{0D957BD3-C34D-4A8C-A93C-289039A69062}" destId="{EB1B9AD6-C8EF-4983-9272-AC92C00C0803}" srcOrd="0" destOrd="0" presId="urn:microsoft.com/office/officeart/2005/8/layout/hierarchy2"/>
    <dgm:cxn modelId="{01301F5A-14E8-450C-BD16-555F9DDA2611}" type="presParOf" srcId="{0D957BD3-C34D-4A8C-A93C-289039A69062}" destId="{B67E01D7-7057-4F05-BB31-2A4F09202D8F}" srcOrd="1" destOrd="0" presId="urn:microsoft.com/office/officeart/2005/8/layout/hierarchy2"/>
    <dgm:cxn modelId="{036A425A-B682-4D8A-A9CC-EF77C45D16F3}" type="presParOf" srcId="{B67E01D7-7057-4F05-BB31-2A4F09202D8F}" destId="{F2AC686C-DC31-4CC5-BBFD-FF348369D34E}" srcOrd="0" destOrd="0" presId="urn:microsoft.com/office/officeart/2005/8/layout/hierarchy2"/>
    <dgm:cxn modelId="{BFBE9CC9-5B35-4ECD-A940-51427B2A665E}" type="presParOf" srcId="{F2AC686C-DC31-4CC5-BBFD-FF348369D34E}" destId="{DEF3B7C2-A884-4DF0-BE88-0641B9B1A565}" srcOrd="0" destOrd="0" presId="urn:microsoft.com/office/officeart/2005/8/layout/hierarchy2"/>
    <dgm:cxn modelId="{7E86A9C0-97F5-47FD-933B-25EC268D4029}" type="presParOf" srcId="{B67E01D7-7057-4F05-BB31-2A4F09202D8F}" destId="{16F7B832-ABF3-4558-83C3-1C3093E113EE}" srcOrd="1" destOrd="0" presId="urn:microsoft.com/office/officeart/2005/8/layout/hierarchy2"/>
    <dgm:cxn modelId="{AADC2CC0-94E5-47C1-85DC-59EC436A2B98}" type="presParOf" srcId="{16F7B832-ABF3-4558-83C3-1C3093E113EE}" destId="{0B1134F1-459A-46DE-928D-81E55C49912A}" srcOrd="0" destOrd="0" presId="urn:microsoft.com/office/officeart/2005/8/layout/hierarchy2"/>
    <dgm:cxn modelId="{6ED47DFD-ED6D-49E1-AF93-363595A52F42}" type="presParOf" srcId="{16F7B832-ABF3-4558-83C3-1C3093E113EE}" destId="{145C182C-257C-4D2F-891F-69ED7F1C4043}" srcOrd="1" destOrd="0" presId="urn:microsoft.com/office/officeart/2005/8/layout/hierarchy2"/>
    <dgm:cxn modelId="{88DEAD38-A6AA-4C6A-902B-6B89A9C85C4F}" type="presParOf" srcId="{145C182C-257C-4D2F-891F-69ED7F1C4043}" destId="{D35F918F-B087-4841-AD58-7472C09F8BA3}" srcOrd="0" destOrd="0" presId="urn:microsoft.com/office/officeart/2005/8/layout/hierarchy2"/>
    <dgm:cxn modelId="{35465BF0-93B9-42FC-8514-AD1B035E9C53}" type="presParOf" srcId="{D35F918F-B087-4841-AD58-7472C09F8BA3}" destId="{E8BD0313-98ED-4AAB-96D9-EE04EA2A1A43}" srcOrd="0" destOrd="0" presId="urn:microsoft.com/office/officeart/2005/8/layout/hierarchy2"/>
    <dgm:cxn modelId="{E5233559-5981-4D2F-929F-26BD685E3268}" type="presParOf" srcId="{145C182C-257C-4D2F-891F-69ED7F1C4043}" destId="{11679988-7625-4ACF-AFD3-8CBDEDF467CD}" srcOrd="1" destOrd="0" presId="urn:microsoft.com/office/officeart/2005/8/layout/hierarchy2"/>
    <dgm:cxn modelId="{E754DC57-CBE4-4962-940E-B441E752093A}" type="presParOf" srcId="{11679988-7625-4ACF-AFD3-8CBDEDF467CD}" destId="{44648FAF-72D3-4731-9B49-71D9CABB5DE4}" srcOrd="0" destOrd="0" presId="urn:microsoft.com/office/officeart/2005/8/layout/hierarchy2"/>
    <dgm:cxn modelId="{23D9FE46-6151-49B0-A2FC-CA31E940A0EB}" type="presParOf" srcId="{11679988-7625-4ACF-AFD3-8CBDEDF467CD}" destId="{5A5D6695-1D09-4EE0-ABEC-E43028C81799}" srcOrd="1" destOrd="0" presId="urn:microsoft.com/office/officeart/2005/8/layout/hierarchy2"/>
    <dgm:cxn modelId="{898A8FF6-3B1E-4B38-8599-15CE1A0B3411}" type="presParOf" srcId="{B67E01D7-7057-4F05-BB31-2A4F09202D8F}" destId="{2385A03D-5C02-4AA4-8E06-877A987F68D6}" srcOrd="2" destOrd="0" presId="urn:microsoft.com/office/officeart/2005/8/layout/hierarchy2"/>
    <dgm:cxn modelId="{E2D22D1E-5488-4CAF-95A9-A59E32A0D285}" type="presParOf" srcId="{2385A03D-5C02-4AA4-8E06-877A987F68D6}" destId="{BE197C78-D4A2-4426-A1F3-B95BDB783D93}" srcOrd="0" destOrd="0" presId="urn:microsoft.com/office/officeart/2005/8/layout/hierarchy2"/>
    <dgm:cxn modelId="{7870837A-F309-4B68-B31D-FD3F3234D00A}" type="presParOf" srcId="{B67E01D7-7057-4F05-BB31-2A4F09202D8F}" destId="{59D32BFB-E597-4973-A765-598598C848CA}" srcOrd="3" destOrd="0" presId="urn:microsoft.com/office/officeart/2005/8/layout/hierarchy2"/>
    <dgm:cxn modelId="{988B31C7-BDEE-4637-9B6E-EB121EFD4B75}" type="presParOf" srcId="{59D32BFB-E597-4973-A765-598598C848CA}" destId="{4898FBC8-E85D-4AD6-B354-CCD9AD6BDEEC}" srcOrd="0" destOrd="0" presId="urn:microsoft.com/office/officeart/2005/8/layout/hierarchy2"/>
    <dgm:cxn modelId="{3A501AA9-56D2-4558-8AAA-DA0FD9B15074}" type="presParOf" srcId="{59D32BFB-E597-4973-A765-598598C848CA}" destId="{DE866425-FC99-4829-8653-F14146ECF7D1}" srcOrd="1" destOrd="0" presId="urn:microsoft.com/office/officeart/2005/8/layout/hierarchy2"/>
    <dgm:cxn modelId="{B7AF0FD2-BF62-4EDA-ACDA-4CDE66A3E0B3}" type="presParOf" srcId="{DE866425-FC99-4829-8653-F14146ECF7D1}" destId="{7CC85E27-8289-491E-8526-FE191AF91115}" srcOrd="0" destOrd="0" presId="urn:microsoft.com/office/officeart/2005/8/layout/hierarchy2"/>
    <dgm:cxn modelId="{6278B187-5A37-4ED9-A172-1F5544276CD8}" type="presParOf" srcId="{7CC85E27-8289-491E-8526-FE191AF91115}" destId="{5CBFE923-9900-4240-ABA4-AD0B5FE9E797}" srcOrd="0" destOrd="0" presId="urn:microsoft.com/office/officeart/2005/8/layout/hierarchy2"/>
    <dgm:cxn modelId="{42B09B41-55D7-4C8B-B28E-569FC0BB5994}" type="presParOf" srcId="{DE866425-FC99-4829-8653-F14146ECF7D1}" destId="{0093BA58-3CD9-4327-9E17-4B787A1C55E9}" srcOrd="1" destOrd="0" presId="urn:microsoft.com/office/officeart/2005/8/layout/hierarchy2"/>
    <dgm:cxn modelId="{1FE38C84-56C2-47D6-8E0C-52CDA9F24E58}" type="presParOf" srcId="{0093BA58-3CD9-4327-9E17-4B787A1C55E9}" destId="{CDC8B5A8-258B-49EE-93A8-F49220C65C10}" srcOrd="0" destOrd="0" presId="urn:microsoft.com/office/officeart/2005/8/layout/hierarchy2"/>
    <dgm:cxn modelId="{D9F02559-3187-4370-874D-4CAD1CDF4340}" type="presParOf" srcId="{0093BA58-3CD9-4327-9E17-4B787A1C55E9}" destId="{59350775-E24A-4D03-99C6-8660372A1FED}" srcOrd="1" destOrd="0" presId="urn:microsoft.com/office/officeart/2005/8/layout/hierarchy2"/>
    <dgm:cxn modelId="{F04519D9-ACFD-493E-8FA1-D037DF305BCD}" type="presParOf" srcId="{B67E01D7-7057-4F05-BB31-2A4F09202D8F}" destId="{8EC1CD09-823D-4694-A146-49F7A523E2BE}" srcOrd="4" destOrd="0" presId="urn:microsoft.com/office/officeart/2005/8/layout/hierarchy2"/>
    <dgm:cxn modelId="{1BB14036-3476-4363-B39B-A2BF1A54C65F}" type="presParOf" srcId="{8EC1CD09-823D-4694-A146-49F7A523E2BE}" destId="{024CC539-45FA-408F-A7BA-7AF4B5E8E5BC}" srcOrd="0" destOrd="0" presId="urn:microsoft.com/office/officeart/2005/8/layout/hierarchy2"/>
    <dgm:cxn modelId="{0897EA8C-E63B-4324-A39C-7E81BCBDD77D}" type="presParOf" srcId="{B67E01D7-7057-4F05-BB31-2A4F09202D8F}" destId="{9E2CEBCC-A3B9-496C-B0CC-07DD07AABBEE}" srcOrd="5" destOrd="0" presId="urn:microsoft.com/office/officeart/2005/8/layout/hierarchy2"/>
    <dgm:cxn modelId="{554F148E-B5BE-4082-B434-A26C9FD38FE7}" type="presParOf" srcId="{9E2CEBCC-A3B9-496C-B0CC-07DD07AABBEE}" destId="{62AA9D85-2DE7-490E-8E7C-CA94EB0FE68C}" srcOrd="0" destOrd="0" presId="urn:microsoft.com/office/officeart/2005/8/layout/hierarchy2"/>
    <dgm:cxn modelId="{D5E3A569-3B43-4A62-B276-D4B446D6C52F}" type="presParOf" srcId="{9E2CEBCC-A3B9-496C-B0CC-07DD07AABBEE}" destId="{17AFDA19-7896-4FFF-8FF6-8A450267C750}" srcOrd="1" destOrd="0" presId="urn:microsoft.com/office/officeart/2005/8/layout/hierarchy2"/>
    <dgm:cxn modelId="{D019E363-EBF3-40D6-B220-5D50C72EBDF8}" type="presParOf" srcId="{17AFDA19-7896-4FFF-8FF6-8A450267C750}" destId="{1EA1E192-85D2-413B-AE9A-A14EA2AF1382}" srcOrd="0" destOrd="0" presId="urn:microsoft.com/office/officeart/2005/8/layout/hierarchy2"/>
    <dgm:cxn modelId="{3107A391-3805-44D8-980B-8526455CC0FA}" type="presParOf" srcId="{1EA1E192-85D2-413B-AE9A-A14EA2AF1382}" destId="{675C33CD-E0AC-4F9E-922C-E5315AAEACE2}" srcOrd="0" destOrd="0" presId="urn:microsoft.com/office/officeart/2005/8/layout/hierarchy2"/>
    <dgm:cxn modelId="{F09420AC-093B-412F-8790-27B74D703F19}" type="presParOf" srcId="{17AFDA19-7896-4FFF-8FF6-8A450267C750}" destId="{ECB37C94-205F-46A3-88AC-A0D819A544B5}" srcOrd="1" destOrd="0" presId="urn:microsoft.com/office/officeart/2005/8/layout/hierarchy2"/>
    <dgm:cxn modelId="{EF76EDC0-C50C-4494-87F5-A7DA17F8E160}" type="presParOf" srcId="{ECB37C94-205F-46A3-88AC-A0D819A544B5}" destId="{FB8672FE-E471-496A-87C5-E095EB36A622}" srcOrd="0" destOrd="0" presId="urn:microsoft.com/office/officeart/2005/8/layout/hierarchy2"/>
    <dgm:cxn modelId="{060E607A-4068-456D-93C7-25D427E3B897}" type="presParOf" srcId="{ECB37C94-205F-46A3-88AC-A0D819A544B5}" destId="{CAA4E1DD-1B76-4CA5-B10E-71184C900641}" srcOrd="1" destOrd="0" presId="urn:microsoft.com/office/officeart/2005/8/layout/hierarchy2"/>
    <dgm:cxn modelId="{8B1A5FE4-520D-49AF-8C86-150B0B951527}" type="presParOf" srcId="{B67E01D7-7057-4F05-BB31-2A4F09202D8F}" destId="{20E396BA-ABEE-46BD-884B-E3293EB9F39B}" srcOrd="6" destOrd="0" presId="urn:microsoft.com/office/officeart/2005/8/layout/hierarchy2"/>
    <dgm:cxn modelId="{03C08F46-C864-418F-B3D1-1285220D3FFF}" type="presParOf" srcId="{20E396BA-ABEE-46BD-884B-E3293EB9F39B}" destId="{90928E30-42A6-4B2B-BA22-677D851455B6}" srcOrd="0" destOrd="0" presId="urn:microsoft.com/office/officeart/2005/8/layout/hierarchy2"/>
    <dgm:cxn modelId="{E14EB807-AFE2-4A34-92B4-547780091F56}" type="presParOf" srcId="{B67E01D7-7057-4F05-BB31-2A4F09202D8F}" destId="{C667AD05-E376-4959-A3FE-2C1CFC8846AF}" srcOrd="7" destOrd="0" presId="urn:microsoft.com/office/officeart/2005/8/layout/hierarchy2"/>
    <dgm:cxn modelId="{1543D096-E208-4C6B-B67F-9FB1FCDC39D3}" type="presParOf" srcId="{C667AD05-E376-4959-A3FE-2C1CFC8846AF}" destId="{1D2B3D50-1901-448A-AEDF-5FA56036D301}" srcOrd="0" destOrd="0" presId="urn:microsoft.com/office/officeart/2005/8/layout/hierarchy2"/>
    <dgm:cxn modelId="{083CF300-C8A5-42C6-8FF0-BD488A21B419}" type="presParOf" srcId="{C667AD05-E376-4959-A3FE-2C1CFC8846AF}" destId="{7BDAE492-6B28-4FEE-8A90-7E7785140069}" srcOrd="1" destOrd="0" presId="urn:microsoft.com/office/officeart/2005/8/layout/hierarchy2"/>
    <dgm:cxn modelId="{59106BD9-58DC-4534-831D-91F398D18ED9}" type="presParOf" srcId="{7BDAE492-6B28-4FEE-8A90-7E7785140069}" destId="{4C02DC05-5044-4807-98A3-4A6F6364B673}" srcOrd="0" destOrd="0" presId="urn:microsoft.com/office/officeart/2005/8/layout/hierarchy2"/>
    <dgm:cxn modelId="{34626A74-1F36-4CDA-80EF-812EFD246F28}" type="presParOf" srcId="{4C02DC05-5044-4807-98A3-4A6F6364B673}" destId="{A33B55B2-FE1A-43B5-9A41-48AEFBFF13F0}" srcOrd="0" destOrd="0" presId="urn:microsoft.com/office/officeart/2005/8/layout/hierarchy2"/>
    <dgm:cxn modelId="{A3C10E0F-99B8-4003-B82F-376A352E0CCE}" type="presParOf" srcId="{7BDAE492-6B28-4FEE-8A90-7E7785140069}" destId="{67F297D3-3FE5-4672-ADB3-7C30612EF326}" srcOrd="1" destOrd="0" presId="urn:microsoft.com/office/officeart/2005/8/layout/hierarchy2"/>
    <dgm:cxn modelId="{E6898AAB-BCAE-411E-BBAE-CABA9180BEFB}" type="presParOf" srcId="{67F297D3-3FE5-4672-ADB3-7C30612EF326}" destId="{1A9B74CB-79DC-4D70-9D28-1D46DCCA2C83}" srcOrd="0" destOrd="0" presId="urn:microsoft.com/office/officeart/2005/8/layout/hierarchy2"/>
    <dgm:cxn modelId="{8A0F3F3A-1F9B-4558-AB67-4C17D588D12E}" type="presParOf" srcId="{67F297D3-3FE5-4672-ADB3-7C30612EF326}" destId="{32FF4AB5-6B27-4138-AB3E-41FCF7519249}" srcOrd="1" destOrd="0" presId="urn:microsoft.com/office/officeart/2005/8/layout/hierarchy2"/>
    <dgm:cxn modelId="{8300AACA-F3AC-4E27-9DF2-394D68E17556}" type="presParOf" srcId="{B67E01D7-7057-4F05-BB31-2A4F09202D8F}" destId="{1F43EB28-060A-4679-8A3C-D49CA6A29C2E}" srcOrd="8" destOrd="0" presId="urn:microsoft.com/office/officeart/2005/8/layout/hierarchy2"/>
    <dgm:cxn modelId="{CE9E7A89-AA02-48B5-9565-56277F3F63D2}" type="presParOf" srcId="{1F43EB28-060A-4679-8A3C-D49CA6A29C2E}" destId="{F1065F52-C291-4E70-ABDB-755D64ABF517}" srcOrd="0" destOrd="0" presId="urn:microsoft.com/office/officeart/2005/8/layout/hierarchy2"/>
    <dgm:cxn modelId="{EAA8FDB2-D0A5-4D8D-B8F9-000C5A2294FE}" type="presParOf" srcId="{B67E01D7-7057-4F05-BB31-2A4F09202D8F}" destId="{FEBBBB34-5AB9-4A3D-824C-000073DDBF05}" srcOrd="9" destOrd="0" presId="urn:microsoft.com/office/officeart/2005/8/layout/hierarchy2"/>
    <dgm:cxn modelId="{33515725-FCA6-4AE0-A560-04E88C1D3B1C}" type="presParOf" srcId="{FEBBBB34-5AB9-4A3D-824C-000073DDBF05}" destId="{10E5B66A-ED98-4BA5-B0ED-0F3CD580AD51}" srcOrd="0" destOrd="0" presId="urn:microsoft.com/office/officeart/2005/8/layout/hierarchy2"/>
    <dgm:cxn modelId="{CF6B020E-94C7-4FCB-BF83-251E2C1044CA}" type="presParOf" srcId="{FEBBBB34-5AB9-4A3D-824C-000073DDBF05}" destId="{3C38DE6A-060A-4115-B051-E4702913EBA5}" srcOrd="1" destOrd="0" presId="urn:microsoft.com/office/officeart/2005/8/layout/hierarchy2"/>
    <dgm:cxn modelId="{13B90510-3399-4E59-BAE7-1CF3B4DAE80B}" type="presParOf" srcId="{3C38DE6A-060A-4115-B051-E4702913EBA5}" destId="{E017DFC2-F231-44B7-A390-2DA68B8963E1}" srcOrd="0" destOrd="0" presId="urn:microsoft.com/office/officeart/2005/8/layout/hierarchy2"/>
    <dgm:cxn modelId="{3DB79334-5986-40EF-AB4D-3B701EC4135F}" type="presParOf" srcId="{E017DFC2-F231-44B7-A390-2DA68B8963E1}" destId="{5602A68B-608F-40F0-A2A6-23E0E640A1E7}" srcOrd="0" destOrd="0" presId="urn:microsoft.com/office/officeart/2005/8/layout/hierarchy2"/>
    <dgm:cxn modelId="{2D65B1F8-E7BD-4040-BDEF-DD9E29557C0B}" type="presParOf" srcId="{3C38DE6A-060A-4115-B051-E4702913EBA5}" destId="{D4FE7888-9030-4A53-9FC4-B6852EC8090C}" srcOrd="1" destOrd="0" presId="urn:microsoft.com/office/officeart/2005/8/layout/hierarchy2"/>
    <dgm:cxn modelId="{03A44BB6-6CE1-46F8-9F9C-E2F08829B0AC}" type="presParOf" srcId="{D4FE7888-9030-4A53-9FC4-B6852EC8090C}" destId="{8774E202-2A4E-49CB-82EF-6A0AE6EAF3D1}" srcOrd="0" destOrd="0" presId="urn:microsoft.com/office/officeart/2005/8/layout/hierarchy2"/>
    <dgm:cxn modelId="{40CDE417-3F02-40A0-B9C2-1E3E3457BE7F}" type="presParOf" srcId="{D4FE7888-9030-4A53-9FC4-B6852EC8090C}" destId="{A1224A68-DCF0-4CC2-A4C7-1C679F65A761}" srcOrd="1" destOrd="0" presId="urn:microsoft.com/office/officeart/2005/8/layout/hierarchy2"/>
    <dgm:cxn modelId="{CD60D9DF-0FB9-43F0-B1DC-E6CF55302701}" type="presParOf" srcId="{9DBD0F0B-70B7-42EB-8644-E862BE158FBA}" destId="{FE036FF0-D5B8-44BD-8AE3-1E270913D6B2}" srcOrd="2" destOrd="0" presId="urn:microsoft.com/office/officeart/2005/8/layout/hierarchy2"/>
    <dgm:cxn modelId="{9A5C630B-BCCF-4163-AD85-348FA7721AD5}" type="presParOf" srcId="{FE036FF0-D5B8-44BD-8AE3-1E270913D6B2}" destId="{996AA64C-5EDE-47B9-899A-8B64724EE43E}" srcOrd="0" destOrd="0" presId="urn:microsoft.com/office/officeart/2005/8/layout/hierarchy2"/>
    <dgm:cxn modelId="{EABE4862-C89C-44B7-8D91-5561E9D96456}" type="presParOf" srcId="{9DBD0F0B-70B7-42EB-8644-E862BE158FBA}" destId="{DA5586AA-EC95-4143-9DF7-D7D2EB1E134D}" srcOrd="3" destOrd="0" presId="urn:microsoft.com/office/officeart/2005/8/layout/hierarchy2"/>
    <dgm:cxn modelId="{DED1C1A2-F0B9-4E6E-B763-699D602FB639}" type="presParOf" srcId="{DA5586AA-EC95-4143-9DF7-D7D2EB1E134D}" destId="{21ACE0E5-67B9-47AA-BB5E-75C13DDBD4D5}" srcOrd="0" destOrd="0" presId="urn:microsoft.com/office/officeart/2005/8/layout/hierarchy2"/>
    <dgm:cxn modelId="{9E7CE66D-B906-4389-A89E-CFE8D4F795F2}" type="presParOf" srcId="{DA5586AA-EC95-4143-9DF7-D7D2EB1E134D}" destId="{1959CCC2-AC6C-4074-B6AF-7B15C01822B5}" srcOrd="1" destOrd="0" presId="urn:microsoft.com/office/officeart/2005/8/layout/hierarchy2"/>
    <dgm:cxn modelId="{61002235-5E75-4EBC-9A5C-BEF9E335B695}" type="presParOf" srcId="{1959CCC2-AC6C-4074-B6AF-7B15C01822B5}" destId="{37374F15-929F-4997-A28C-37DC93FA91B4}" srcOrd="0" destOrd="0" presId="urn:microsoft.com/office/officeart/2005/8/layout/hierarchy2"/>
    <dgm:cxn modelId="{9177BA3D-D32F-4016-ADDF-94F6FF4BAF2F}" type="presParOf" srcId="{37374F15-929F-4997-A28C-37DC93FA91B4}" destId="{AA0875FC-7188-4B86-8435-47F2104A6A5E}" srcOrd="0" destOrd="0" presId="urn:microsoft.com/office/officeart/2005/8/layout/hierarchy2"/>
    <dgm:cxn modelId="{7A63D8D4-7ACA-4C71-BF73-0B83D3EA6DDA}" type="presParOf" srcId="{1959CCC2-AC6C-4074-B6AF-7B15C01822B5}" destId="{DF9A3415-C724-40E4-9552-E5098D0EB492}" srcOrd="1" destOrd="0" presId="urn:microsoft.com/office/officeart/2005/8/layout/hierarchy2"/>
    <dgm:cxn modelId="{6BE93A3D-E5E3-462B-9A48-374A51244E4D}" type="presParOf" srcId="{DF9A3415-C724-40E4-9552-E5098D0EB492}" destId="{7C7B0A3C-E1D0-4BC6-96EA-EF4CF114444D}" srcOrd="0" destOrd="0" presId="urn:microsoft.com/office/officeart/2005/8/layout/hierarchy2"/>
    <dgm:cxn modelId="{FE33BD8A-02E9-4A88-9D21-43B1E561DCF3}" type="presParOf" srcId="{DF9A3415-C724-40E4-9552-E5098D0EB492}" destId="{199EC78D-82A6-4D56-8EB8-EAFA739DB31D}" srcOrd="1" destOrd="0" presId="urn:microsoft.com/office/officeart/2005/8/layout/hierarchy2"/>
    <dgm:cxn modelId="{9EB24974-197B-443F-B9D5-FD35916107E8}" type="presParOf" srcId="{199EC78D-82A6-4D56-8EB8-EAFA739DB31D}" destId="{01315448-E3F2-4FBE-ADDD-7A801AC33272}" srcOrd="0" destOrd="0" presId="urn:microsoft.com/office/officeart/2005/8/layout/hierarchy2"/>
    <dgm:cxn modelId="{93B29F8F-E545-45F9-A7C1-76825B672856}" type="presParOf" srcId="{01315448-E3F2-4FBE-ADDD-7A801AC33272}" destId="{61BD7AC9-1487-40DA-B59C-017B38585996}" srcOrd="0" destOrd="0" presId="urn:microsoft.com/office/officeart/2005/8/layout/hierarchy2"/>
    <dgm:cxn modelId="{4C26D67B-1380-45B9-8CDD-6E2689E29245}" type="presParOf" srcId="{199EC78D-82A6-4D56-8EB8-EAFA739DB31D}" destId="{73B6C6BC-1214-477A-97B5-21C5E9001557}" srcOrd="1" destOrd="0" presId="urn:microsoft.com/office/officeart/2005/8/layout/hierarchy2"/>
    <dgm:cxn modelId="{6EF4050B-C184-4826-87B4-A3ACDF738A2F}" type="presParOf" srcId="{73B6C6BC-1214-477A-97B5-21C5E9001557}" destId="{F93E162B-2AB2-4C58-B6D5-C0D720445009}" srcOrd="0" destOrd="0" presId="urn:microsoft.com/office/officeart/2005/8/layout/hierarchy2"/>
    <dgm:cxn modelId="{DFD16202-AFE8-4F0B-9DE3-E368BB04B86D}" type="presParOf" srcId="{73B6C6BC-1214-477A-97B5-21C5E9001557}" destId="{A587996F-4E07-4376-8C28-1F27DF3B44B3}" srcOrd="1" destOrd="0" presId="urn:microsoft.com/office/officeart/2005/8/layout/hierarchy2"/>
    <dgm:cxn modelId="{D30175CB-384F-440F-B76E-7C8CE659558D}" type="presParOf" srcId="{1959CCC2-AC6C-4074-B6AF-7B15C01822B5}" destId="{B01CE716-538B-403A-BCE2-A10815EC746A}" srcOrd="2" destOrd="0" presId="urn:microsoft.com/office/officeart/2005/8/layout/hierarchy2"/>
    <dgm:cxn modelId="{793E6E61-1BD1-423C-AD9D-5B08EC81B77B}" type="presParOf" srcId="{B01CE716-538B-403A-BCE2-A10815EC746A}" destId="{4A948242-2F59-4B04-B803-96C4D9767987}" srcOrd="0" destOrd="0" presId="urn:microsoft.com/office/officeart/2005/8/layout/hierarchy2"/>
    <dgm:cxn modelId="{4DE76751-87E9-471D-8613-8ED236B95845}" type="presParOf" srcId="{1959CCC2-AC6C-4074-B6AF-7B15C01822B5}" destId="{7C725CC4-C94E-471A-8AAF-454DDB2C0902}" srcOrd="3" destOrd="0" presId="urn:microsoft.com/office/officeart/2005/8/layout/hierarchy2"/>
    <dgm:cxn modelId="{D1ACBA30-E760-4CAD-A172-EADD9D52E76A}" type="presParOf" srcId="{7C725CC4-C94E-471A-8AAF-454DDB2C0902}" destId="{A2496A0D-D807-464E-BD28-DB50A9ECB48C}" srcOrd="0" destOrd="0" presId="urn:microsoft.com/office/officeart/2005/8/layout/hierarchy2"/>
    <dgm:cxn modelId="{77BD9376-56EC-44AA-9283-E73620D3E00F}" type="presParOf" srcId="{7C725CC4-C94E-471A-8AAF-454DDB2C0902}" destId="{1785D7F1-AA4B-4E50-8DDF-680D1B4E5E12}" srcOrd="1" destOrd="0" presId="urn:microsoft.com/office/officeart/2005/8/layout/hierarchy2"/>
    <dgm:cxn modelId="{D8E7D162-5212-48B5-B280-83B1716C2760}" type="presParOf" srcId="{1785D7F1-AA4B-4E50-8DDF-680D1B4E5E12}" destId="{D5A1E669-1515-400F-B98A-5022B92985D0}" srcOrd="0" destOrd="0" presId="urn:microsoft.com/office/officeart/2005/8/layout/hierarchy2"/>
    <dgm:cxn modelId="{80046921-A865-44BE-97B5-AA99B537C586}" type="presParOf" srcId="{D5A1E669-1515-400F-B98A-5022B92985D0}" destId="{7E473636-5CA4-4F25-A8DD-060E5D26562E}" srcOrd="0" destOrd="0" presId="urn:microsoft.com/office/officeart/2005/8/layout/hierarchy2"/>
    <dgm:cxn modelId="{E5814122-AE99-4DE1-B9CD-EFE7AE805191}" type="presParOf" srcId="{1785D7F1-AA4B-4E50-8DDF-680D1B4E5E12}" destId="{B9CBECBB-E20C-4AB1-A31F-7069655FB1AD}" srcOrd="1" destOrd="0" presId="urn:microsoft.com/office/officeart/2005/8/layout/hierarchy2"/>
    <dgm:cxn modelId="{49276C23-85FF-4DB9-87BC-5D9090122AC3}" type="presParOf" srcId="{B9CBECBB-E20C-4AB1-A31F-7069655FB1AD}" destId="{8AFE116A-22AF-43AB-8033-05AD4813AA6A}" srcOrd="0" destOrd="0" presId="urn:microsoft.com/office/officeart/2005/8/layout/hierarchy2"/>
    <dgm:cxn modelId="{76A7471F-675F-4918-A7D5-940EDE846C6D}" type="presParOf" srcId="{B9CBECBB-E20C-4AB1-A31F-7069655FB1AD}" destId="{721A1D5A-29D4-4971-A4E1-6D51AE77FD17}" srcOrd="1" destOrd="0" presId="urn:microsoft.com/office/officeart/2005/8/layout/hierarchy2"/>
    <dgm:cxn modelId="{58572754-28E4-4C66-9C1E-C607018E0543}" type="presParOf" srcId="{9DBD0F0B-70B7-42EB-8644-E862BE158FBA}" destId="{6EE22950-4E3E-472C-8A21-2D46FC7F2DAD}" srcOrd="4" destOrd="0" presId="urn:microsoft.com/office/officeart/2005/8/layout/hierarchy2"/>
    <dgm:cxn modelId="{DFD46393-959D-46B6-852D-D069EE56B9F9}" type="presParOf" srcId="{6EE22950-4E3E-472C-8A21-2D46FC7F2DAD}" destId="{097348B6-70F6-4FA2-8690-8F6816B48C2F}" srcOrd="0" destOrd="0" presId="urn:microsoft.com/office/officeart/2005/8/layout/hierarchy2"/>
    <dgm:cxn modelId="{64823EB0-0712-41A8-A88C-4CFFBE160E4C}" type="presParOf" srcId="{9DBD0F0B-70B7-42EB-8644-E862BE158FBA}" destId="{CA9E36D6-7580-446A-88C5-D643CA41840C}" srcOrd="5" destOrd="0" presId="urn:microsoft.com/office/officeart/2005/8/layout/hierarchy2"/>
    <dgm:cxn modelId="{4D1BDE30-667C-4F27-92A2-E3D1381C1E06}" type="presParOf" srcId="{CA9E36D6-7580-446A-88C5-D643CA41840C}" destId="{AC64AF60-4C8D-4ACE-BCBF-5A8F7445843D}" srcOrd="0" destOrd="0" presId="urn:microsoft.com/office/officeart/2005/8/layout/hierarchy2"/>
    <dgm:cxn modelId="{961B52E4-D804-49BF-906A-B466B30548AB}" type="presParOf" srcId="{CA9E36D6-7580-446A-88C5-D643CA41840C}" destId="{0BBD37F7-C72C-4A50-B368-003B36409843}" srcOrd="1" destOrd="0" presId="urn:microsoft.com/office/officeart/2005/8/layout/hierarchy2"/>
    <dgm:cxn modelId="{B7E609F5-D750-427F-ADC2-69FE40862E08}" type="presParOf" srcId="{0BBD37F7-C72C-4A50-B368-003B36409843}" destId="{BBCB8400-407A-4097-A799-2570B6396272}" srcOrd="0" destOrd="0" presId="urn:microsoft.com/office/officeart/2005/8/layout/hierarchy2"/>
    <dgm:cxn modelId="{2AD528E8-AA0A-4256-9616-C593B1D2C753}" type="presParOf" srcId="{BBCB8400-407A-4097-A799-2570B6396272}" destId="{5F311DBA-07B2-4DB2-92C9-F852BC3A2062}" srcOrd="0" destOrd="0" presId="urn:microsoft.com/office/officeart/2005/8/layout/hierarchy2"/>
    <dgm:cxn modelId="{A5B58FF9-815C-4DEE-A391-9ED368697D6C}" type="presParOf" srcId="{0BBD37F7-C72C-4A50-B368-003B36409843}" destId="{00931DDE-B5B1-4F83-9A6F-21AF476385DD}" srcOrd="1" destOrd="0" presId="urn:microsoft.com/office/officeart/2005/8/layout/hierarchy2"/>
    <dgm:cxn modelId="{3E602ED8-1C4D-4598-A312-9315C6A825D0}" type="presParOf" srcId="{00931DDE-B5B1-4F83-9A6F-21AF476385DD}" destId="{42CF221A-2189-4E44-A8A8-09038A5A3309}" srcOrd="0" destOrd="0" presId="urn:microsoft.com/office/officeart/2005/8/layout/hierarchy2"/>
    <dgm:cxn modelId="{C36D0D3B-9C6D-4875-A75B-8BEC3AF56928}" type="presParOf" srcId="{00931DDE-B5B1-4F83-9A6F-21AF476385DD}" destId="{F7DA2C0C-87E4-4417-B813-3D52FA09CDD4}" srcOrd="1" destOrd="0" presId="urn:microsoft.com/office/officeart/2005/8/layout/hierarchy2"/>
    <dgm:cxn modelId="{E350D165-54EC-4FFD-9524-AC4C888F990B}" type="presParOf" srcId="{F7DA2C0C-87E4-4417-B813-3D52FA09CDD4}" destId="{10B0EEC5-AEFD-4735-863E-85B74CB07E98}" srcOrd="0" destOrd="0" presId="urn:microsoft.com/office/officeart/2005/8/layout/hierarchy2"/>
    <dgm:cxn modelId="{6744856B-C109-48A8-ABE7-6AAEC6B8B550}" type="presParOf" srcId="{10B0EEC5-AEFD-4735-863E-85B74CB07E98}" destId="{DD09F294-D3C5-4145-9748-200AB37D805A}" srcOrd="0" destOrd="0" presId="urn:microsoft.com/office/officeart/2005/8/layout/hierarchy2"/>
    <dgm:cxn modelId="{D90D5695-325F-4589-98D5-B9C601BDFBB5}" type="presParOf" srcId="{F7DA2C0C-87E4-4417-B813-3D52FA09CDD4}" destId="{C510C8D8-F865-4653-AC3E-4E27A69905E3}" srcOrd="1" destOrd="0" presId="urn:microsoft.com/office/officeart/2005/8/layout/hierarchy2"/>
    <dgm:cxn modelId="{33E34647-937A-401B-BD1B-373B3B784494}" type="presParOf" srcId="{C510C8D8-F865-4653-AC3E-4E27A69905E3}" destId="{A5C93D93-C135-4294-99EC-366301DB0286}" srcOrd="0" destOrd="0" presId="urn:microsoft.com/office/officeart/2005/8/layout/hierarchy2"/>
    <dgm:cxn modelId="{756A55CF-14EA-4FAE-9019-0378668B2A60}" type="presParOf" srcId="{C510C8D8-F865-4653-AC3E-4E27A69905E3}" destId="{FDD6FEFB-FB48-48B9-B8CA-D7601680F259}" srcOrd="1" destOrd="0" presId="urn:microsoft.com/office/officeart/2005/8/layout/hierarchy2"/>
    <dgm:cxn modelId="{7BEC15FE-4B9C-4E86-B79F-3791CB794BE8}" type="presParOf" srcId="{0BBD37F7-C72C-4A50-B368-003B36409843}" destId="{5176DC07-CA42-4169-9092-10BD9635D201}" srcOrd="2" destOrd="0" presId="urn:microsoft.com/office/officeart/2005/8/layout/hierarchy2"/>
    <dgm:cxn modelId="{BA944C32-88C3-468F-B98C-B213BA72ACC5}" type="presParOf" srcId="{5176DC07-CA42-4169-9092-10BD9635D201}" destId="{8DB0FEAE-BECE-4A4B-A526-7A242A70B922}" srcOrd="0" destOrd="0" presId="urn:microsoft.com/office/officeart/2005/8/layout/hierarchy2"/>
    <dgm:cxn modelId="{54D489F3-542A-46AA-91DA-DCBA4EDD2A5F}" type="presParOf" srcId="{0BBD37F7-C72C-4A50-B368-003B36409843}" destId="{301CE727-8DB2-4DDE-A4AC-2B436E05559E}" srcOrd="3" destOrd="0" presId="urn:microsoft.com/office/officeart/2005/8/layout/hierarchy2"/>
    <dgm:cxn modelId="{BE83FA56-D6A9-46FA-9374-E0810C0DCFDC}" type="presParOf" srcId="{301CE727-8DB2-4DDE-A4AC-2B436E05559E}" destId="{B9770BBA-0CA1-4880-844F-9A1B0F07229F}" srcOrd="0" destOrd="0" presId="urn:microsoft.com/office/officeart/2005/8/layout/hierarchy2"/>
    <dgm:cxn modelId="{B5D4A186-C328-4F55-8E3A-334799F27FF8}" type="presParOf" srcId="{301CE727-8DB2-4DDE-A4AC-2B436E05559E}" destId="{6AF580C4-CAB2-4882-B92C-F7141F845C8F}" srcOrd="1" destOrd="0" presId="urn:microsoft.com/office/officeart/2005/8/layout/hierarchy2"/>
    <dgm:cxn modelId="{C372E9C7-770B-4121-985C-3A31DB98E0A8}" type="presParOf" srcId="{6AF580C4-CAB2-4882-B92C-F7141F845C8F}" destId="{75ED3C35-0A3D-45C7-81BD-6B96A1B61249}" srcOrd="0" destOrd="0" presId="urn:microsoft.com/office/officeart/2005/8/layout/hierarchy2"/>
    <dgm:cxn modelId="{9A64F936-52A3-40CB-9C90-D9261CD2632E}" type="presParOf" srcId="{75ED3C35-0A3D-45C7-81BD-6B96A1B61249}" destId="{BA1C326A-10E1-4260-A705-F170F52B51B4}" srcOrd="0" destOrd="0" presId="urn:microsoft.com/office/officeart/2005/8/layout/hierarchy2"/>
    <dgm:cxn modelId="{32C59268-677E-4D8B-AA09-F3B0B75C3F7A}" type="presParOf" srcId="{6AF580C4-CAB2-4882-B92C-F7141F845C8F}" destId="{AF5E098C-DADB-432E-B22D-4F997601A280}" srcOrd="1" destOrd="0" presId="urn:microsoft.com/office/officeart/2005/8/layout/hierarchy2"/>
    <dgm:cxn modelId="{5FF7555C-1B88-4533-8EB4-167D93C581DF}" type="presParOf" srcId="{AF5E098C-DADB-432E-B22D-4F997601A280}" destId="{04CA15AC-7224-4CC6-95C4-E4C205E87AA2}" srcOrd="0" destOrd="0" presId="urn:microsoft.com/office/officeart/2005/8/layout/hierarchy2"/>
    <dgm:cxn modelId="{847DCBE9-96FA-4F35-A1EF-3DA807DCCF25}" type="presParOf" srcId="{AF5E098C-DADB-432E-B22D-4F997601A280}" destId="{136A3FFA-1184-4C9C-8AA1-F87BDD05B85D}" srcOrd="1" destOrd="0" presId="urn:microsoft.com/office/officeart/2005/8/layout/hierarchy2"/>
    <dgm:cxn modelId="{9A31120C-8B9C-4047-BC75-8965E1F04D3E}" type="presParOf" srcId="{0BBD37F7-C72C-4A50-B368-003B36409843}" destId="{59F88CC2-C3C7-4EB8-89C7-B63945E3C462}" srcOrd="4" destOrd="0" presId="urn:microsoft.com/office/officeart/2005/8/layout/hierarchy2"/>
    <dgm:cxn modelId="{141DBBB2-2363-47A8-83C3-5021792D2C9E}" type="presParOf" srcId="{59F88CC2-C3C7-4EB8-89C7-B63945E3C462}" destId="{238A6554-4BD3-4AD1-A010-A774F10328B8}" srcOrd="0" destOrd="0" presId="urn:microsoft.com/office/officeart/2005/8/layout/hierarchy2"/>
    <dgm:cxn modelId="{17978338-9A17-4E2E-AC17-92480B794F7D}" type="presParOf" srcId="{0BBD37F7-C72C-4A50-B368-003B36409843}" destId="{97697CFB-063C-4486-B198-6953EBDB60F5}" srcOrd="5" destOrd="0" presId="urn:microsoft.com/office/officeart/2005/8/layout/hierarchy2"/>
    <dgm:cxn modelId="{8D9753BE-F56F-4A83-8AE2-50EE9447726A}" type="presParOf" srcId="{97697CFB-063C-4486-B198-6953EBDB60F5}" destId="{EDF40495-E681-4F46-B993-A1AEE2C0BF99}" srcOrd="0" destOrd="0" presId="urn:microsoft.com/office/officeart/2005/8/layout/hierarchy2"/>
    <dgm:cxn modelId="{3115B7DD-5847-4794-9F93-5AF282C29508}" type="presParOf" srcId="{97697CFB-063C-4486-B198-6953EBDB60F5}" destId="{781AA520-E244-4AEF-927A-271390081BF5}" srcOrd="1" destOrd="0" presId="urn:microsoft.com/office/officeart/2005/8/layout/hierarchy2"/>
    <dgm:cxn modelId="{A7FA22A0-DD91-4F02-A510-59325170ADBC}" type="presParOf" srcId="{781AA520-E244-4AEF-927A-271390081BF5}" destId="{D92F0EC1-4A8D-4D2D-B896-2D814A11C7F3}" srcOrd="0" destOrd="0" presId="urn:microsoft.com/office/officeart/2005/8/layout/hierarchy2"/>
    <dgm:cxn modelId="{FAA67F8D-3E4C-4D18-AAEB-B3EE95244E92}" type="presParOf" srcId="{D92F0EC1-4A8D-4D2D-B896-2D814A11C7F3}" destId="{3EB7BEBA-0388-4EE2-8810-935F83B7865E}" srcOrd="0" destOrd="0" presId="urn:microsoft.com/office/officeart/2005/8/layout/hierarchy2"/>
    <dgm:cxn modelId="{A42EE3F8-4927-4F11-8A14-B8DEAC491153}" type="presParOf" srcId="{781AA520-E244-4AEF-927A-271390081BF5}" destId="{11EB289F-FA03-410C-BC85-9DF8B2124CED}" srcOrd="1" destOrd="0" presId="urn:microsoft.com/office/officeart/2005/8/layout/hierarchy2"/>
    <dgm:cxn modelId="{045D2023-D280-4E03-B4FA-411C2D93140C}" type="presParOf" srcId="{11EB289F-FA03-410C-BC85-9DF8B2124CED}" destId="{E1D30373-C83C-461D-810B-CDDDCD43FB10}" srcOrd="0" destOrd="0" presId="urn:microsoft.com/office/officeart/2005/8/layout/hierarchy2"/>
    <dgm:cxn modelId="{768BDDC7-DC77-4614-8646-42B0DCCE4687}" type="presParOf" srcId="{11EB289F-FA03-410C-BC85-9DF8B2124CED}" destId="{843F920B-9B42-409F-B7D5-428D085ACBCE}" srcOrd="1" destOrd="0" presId="urn:microsoft.com/office/officeart/2005/8/layout/hierarchy2"/>
    <dgm:cxn modelId="{F54137DC-3450-45BA-AEC5-9775A94C6C5D}" type="presParOf" srcId="{0BBD37F7-C72C-4A50-B368-003B36409843}" destId="{56D4E7DF-6D3F-4477-A937-081322EC25A7}" srcOrd="6" destOrd="0" presId="urn:microsoft.com/office/officeart/2005/8/layout/hierarchy2"/>
    <dgm:cxn modelId="{C5E84284-C7C9-442D-8DE2-BC91B92A55EF}" type="presParOf" srcId="{56D4E7DF-6D3F-4477-A937-081322EC25A7}" destId="{5F8C66BB-A656-4185-9303-F5E482C3AEAF}" srcOrd="0" destOrd="0" presId="urn:microsoft.com/office/officeart/2005/8/layout/hierarchy2"/>
    <dgm:cxn modelId="{02EC3A2C-4C05-4BC7-B3F1-452FC49759EF}" type="presParOf" srcId="{0BBD37F7-C72C-4A50-B368-003B36409843}" destId="{C8554522-3B9E-4082-83E0-CC645A7D691F}" srcOrd="7" destOrd="0" presId="urn:microsoft.com/office/officeart/2005/8/layout/hierarchy2"/>
    <dgm:cxn modelId="{959D8CE0-C5E0-4FC3-B3F4-B33E89BA9797}" type="presParOf" srcId="{C8554522-3B9E-4082-83E0-CC645A7D691F}" destId="{EF1993BA-8462-4A3E-853B-493DCF8FF391}" srcOrd="0" destOrd="0" presId="urn:microsoft.com/office/officeart/2005/8/layout/hierarchy2"/>
    <dgm:cxn modelId="{6C3E92B4-8B24-4AE3-9468-15BBD9B02014}" type="presParOf" srcId="{C8554522-3B9E-4082-83E0-CC645A7D691F}" destId="{DD8E1B93-962B-4E0B-8B2D-9F85A612FF8B}" srcOrd="1" destOrd="0" presId="urn:microsoft.com/office/officeart/2005/8/layout/hierarchy2"/>
    <dgm:cxn modelId="{966B5DEB-960F-474E-A903-A9D70340916D}" type="presParOf" srcId="{DD8E1B93-962B-4E0B-8B2D-9F85A612FF8B}" destId="{466AFA86-B574-417F-92A3-850F5106D75A}" srcOrd="0" destOrd="0" presId="urn:microsoft.com/office/officeart/2005/8/layout/hierarchy2"/>
    <dgm:cxn modelId="{DEBFAB72-8A89-427E-920D-55C55CB9C935}" type="presParOf" srcId="{466AFA86-B574-417F-92A3-850F5106D75A}" destId="{89E2DFD6-4DB8-40BD-A60A-4256029674DB}" srcOrd="0" destOrd="0" presId="urn:microsoft.com/office/officeart/2005/8/layout/hierarchy2"/>
    <dgm:cxn modelId="{B36FD26C-C5AF-4BC2-B94E-B71109F79F25}" type="presParOf" srcId="{DD8E1B93-962B-4E0B-8B2D-9F85A612FF8B}" destId="{DED342E6-8A3B-47D7-9062-50862E56DA7C}" srcOrd="1" destOrd="0" presId="urn:microsoft.com/office/officeart/2005/8/layout/hierarchy2"/>
    <dgm:cxn modelId="{99A10A98-2126-4160-A763-8A21695EA9F8}" type="presParOf" srcId="{DED342E6-8A3B-47D7-9062-50862E56DA7C}" destId="{64DA2791-1D37-4CF2-B9A2-41B5322125D0}" srcOrd="0" destOrd="0" presId="urn:microsoft.com/office/officeart/2005/8/layout/hierarchy2"/>
    <dgm:cxn modelId="{B5E91321-7D12-43DD-A980-A5E7C6B11C34}" type="presParOf" srcId="{DED342E6-8A3B-47D7-9062-50862E56DA7C}" destId="{06A36BAA-8988-4127-A91D-7A500EF012A0}" srcOrd="1" destOrd="0" presId="urn:microsoft.com/office/officeart/2005/8/layout/hierarchy2"/>
    <dgm:cxn modelId="{72021449-2598-4259-A1E0-209EA9ED13EF}" type="presParOf" srcId="{9DBD0F0B-70B7-42EB-8644-E862BE158FBA}" destId="{ABDC4DF2-5D73-4237-828F-6FE4A0ADDFF9}" srcOrd="6" destOrd="0" presId="urn:microsoft.com/office/officeart/2005/8/layout/hierarchy2"/>
    <dgm:cxn modelId="{DF53C470-50BC-42E2-BED3-3154553AECC0}" type="presParOf" srcId="{ABDC4DF2-5D73-4237-828F-6FE4A0ADDFF9}" destId="{DDA8B0D3-5E57-489D-9B5F-EE334AF6C185}" srcOrd="0" destOrd="0" presId="urn:microsoft.com/office/officeart/2005/8/layout/hierarchy2"/>
    <dgm:cxn modelId="{3979924E-58C8-4F2F-8427-E4C50979E50A}" type="presParOf" srcId="{9DBD0F0B-70B7-42EB-8644-E862BE158FBA}" destId="{29DAEB6F-7BA3-47F4-85BA-0FA071EA5763}" srcOrd="7" destOrd="0" presId="urn:microsoft.com/office/officeart/2005/8/layout/hierarchy2"/>
    <dgm:cxn modelId="{7FEF103F-69D2-46A8-857C-1C02FFFD0CC4}" type="presParOf" srcId="{29DAEB6F-7BA3-47F4-85BA-0FA071EA5763}" destId="{25DA106E-C5AE-4007-848F-F846FA16B2B9}" srcOrd="0" destOrd="0" presId="urn:microsoft.com/office/officeart/2005/8/layout/hierarchy2"/>
    <dgm:cxn modelId="{3E8A372D-A739-4B81-9A60-30681A03EB4D}" type="presParOf" srcId="{29DAEB6F-7BA3-47F4-85BA-0FA071EA5763}" destId="{819118A1-3D3A-419C-87CB-E20A089690DB}" srcOrd="1" destOrd="0" presId="urn:microsoft.com/office/officeart/2005/8/layout/hierarchy2"/>
    <dgm:cxn modelId="{7557C45C-101E-4491-B2AA-1F92E40022A2}" type="presParOf" srcId="{819118A1-3D3A-419C-87CB-E20A089690DB}" destId="{CCD5587F-D42C-4D78-9CBC-42D35C020B75}" srcOrd="0" destOrd="0" presId="urn:microsoft.com/office/officeart/2005/8/layout/hierarchy2"/>
    <dgm:cxn modelId="{AE8433FE-D960-4561-AE3C-588CAD86BBED}" type="presParOf" srcId="{CCD5587F-D42C-4D78-9CBC-42D35C020B75}" destId="{FBD6663D-FDDA-4420-9B54-BFD538BC714A}" srcOrd="0" destOrd="0" presId="urn:microsoft.com/office/officeart/2005/8/layout/hierarchy2"/>
    <dgm:cxn modelId="{9F8AFB7B-2286-463C-A87E-3F96EEB4C53A}" type="presParOf" srcId="{819118A1-3D3A-419C-87CB-E20A089690DB}" destId="{5B2619A7-B32E-40A0-819B-83D59E5C1E65}" srcOrd="1" destOrd="0" presId="urn:microsoft.com/office/officeart/2005/8/layout/hierarchy2"/>
    <dgm:cxn modelId="{C6D25A6C-3503-4983-A748-E44EEEDFFD88}" type="presParOf" srcId="{5B2619A7-B32E-40A0-819B-83D59E5C1E65}" destId="{92EFABC1-C237-4DD7-A883-94BBFEED23FA}" srcOrd="0" destOrd="0" presId="urn:microsoft.com/office/officeart/2005/8/layout/hierarchy2"/>
    <dgm:cxn modelId="{C5B85DF6-EAE4-47FA-AB11-8074D4AE2B6A}" type="presParOf" srcId="{5B2619A7-B32E-40A0-819B-83D59E5C1E65}" destId="{EF572995-945F-49A8-80FF-A5C52C4F5510}" srcOrd="1" destOrd="0" presId="urn:microsoft.com/office/officeart/2005/8/layout/hierarchy2"/>
    <dgm:cxn modelId="{0C32C7B2-CC9E-44EA-88AE-025EF28CB13B}" type="presParOf" srcId="{EF572995-945F-49A8-80FF-A5C52C4F5510}" destId="{40373254-415F-4E4F-86D8-681182F655F3}" srcOrd="0" destOrd="0" presId="urn:microsoft.com/office/officeart/2005/8/layout/hierarchy2"/>
    <dgm:cxn modelId="{8902AD7F-8632-449C-83AF-1E514BC04493}" type="presParOf" srcId="{40373254-415F-4E4F-86D8-681182F655F3}" destId="{75E58DE4-7016-4C4A-A752-D1E2EF35C575}" srcOrd="0" destOrd="0" presId="urn:microsoft.com/office/officeart/2005/8/layout/hierarchy2"/>
    <dgm:cxn modelId="{90E30160-7671-41CA-B10E-587331AA37B7}" type="presParOf" srcId="{EF572995-945F-49A8-80FF-A5C52C4F5510}" destId="{9777F12B-21CC-4A9B-BEA0-949CC4EB969D}" srcOrd="1" destOrd="0" presId="urn:microsoft.com/office/officeart/2005/8/layout/hierarchy2"/>
    <dgm:cxn modelId="{7CB6DD84-BF7E-4C3B-B34C-24B735F37D80}" type="presParOf" srcId="{9777F12B-21CC-4A9B-BEA0-949CC4EB969D}" destId="{4AF51865-DE58-45E3-8AAF-5C00D4A60A05}" srcOrd="0" destOrd="0" presId="urn:microsoft.com/office/officeart/2005/8/layout/hierarchy2"/>
    <dgm:cxn modelId="{D2CD238C-AE78-457F-94A0-BC8CA7E00CEC}" type="presParOf" srcId="{9777F12B-21CC-4A9B-BEA0-949CC4EB969D}" destId="{17F9B405-143B-4B19-9392-7E680BC85F6C}" srcOrd="1" destOrd="0" presId="urn:microsoft.com/office/officeart/2005/8/layout/hierarchy2"/>
    <dgm:cxn modelId="{26244478-9BB3-4772-99FC-950D9104A2BD}" type="presParOf" srcId="{819118A1-3D3A-419C-87CB-E20A089690DB}" destId="{5856D31F-6C77-4603-8754-78FE7381F785}" srcOrd="2" destOrd="0" presId="urn:microsoft.com/office/officeart/2005/8/layout/hierarchy2"/>
    <dgm:cxn modelId="{915A9B11-B387-43AE-A5C7-73EA6FE3ECEE}" type="presParOf" srcId="{5856D31F-6C77-4603-8754-78FE7381F785}" destId="{24AB43FC-50D6-49AA-9EAB-0E965459B090}" srcOrd="0" destOrd="0" presId="urn:microsoft.com/office/officeart/2005/8/layout/hierarchy2"/>
    <dgm:cxn modelId="{0538B465-CB4F-4D29-9802-352A63B24E63}" type="presParOf" srcId="{819118A1-3D3A-419C-87CB-E20A089690DB}" destId="{1E9B7191-A755-4B73-A2A0-FFACDB52D72E}" srcOrd="3" destOrd="0" presId="urn:microsoft.com/office/officeart/2005/8/layout/hierarchy2"/>
    <dgm:cxn modelId="{DEA12247-B176-472A-9519-C2B4BC832A5B}" type="presParOf" srcId="{1E9B7191-A755-4B73-A2A0-FFACDB52D72E}" destId="{1DBB4972-D9E9-4905-9520-7790DA592F2A}" srcOrd="0" destOrd="0" presId="urn:microsoft.com/office/officeart/2005/8/layout/hierarchy2"/>
    <dgm:cxn modelId="{6B4511B0-73D3-4D29-896C-DBAE232B1E14}" type="presParOf" srcId="{1E9B7191-A755-4B73-A2A0-FFACDB52D72E}" destId="{C6585E76-CB2D-4D25-93FE-E1C9D16CAAD2}" srcOrd="1" destOrd="0" presId="urn:microsoft.com/office/officeart/2005/8/layout/hierarchy2"/>
    <dgm:cxn modelId="{FC180C0C-8052-4B75-8FE1-B04FD159803C}" type="presParOf" srcId="{C6585E76-CB2D-4D25-93FE-E1C9D16CAAD2}" destId="{EA0EE39D-9C72-4F6E-B377-A130925CD87A}" srcOrd="0" destOrd="0" presId="urn:microsoft.com/office/officeart/2005/8/layout/hierarchy2"/>
    <dgm:cxn modelId="{6DFFF8A6-FEDA-47AE-A187-1E7A65C2C002}" type="presParOf" srcId="{EA0EE39D-9C72-4F6E-B377-A130925CD87A}" destId="{88E846C9-0D05-46DD-8795-E40B78714946}" srcOrd="0" destOrd="0" presId="urn:microsoft.com/office/officeart/2005/8/layout/hierarchy2"/>
    <dgm:cxn modelId="{8E1F0569-4824-4F52-9162-D2D5A5368A5D}" type="presParOf" srcId="{C6585E76-CB2D-4D25-93FE-E1C9D16CAAD2}" destId="{2124F502-76C8-4510-9CAE-DA65375B5919}" srcOrd="1" destOrd="0" presId="urn:microsoft.com/office/officeart/2005/8/layout/hierarchy2"/>
    <dgm:cxn modelId="{0F0B2D0C-CB58-4858-AF06-A8B043B37F02}" type="presParOf" srcId="{2124F502-76C8-4510-9CAE-DA65375B5919}" destId="{AA8AB6DD-69A4-4C48-8A6E-4AD445B3DCB1}" srcOrd="0" destOrd="0" presId="urn:microsoft.com/office/officeart/2005/8/layout/hierarchy2"/>
    <dgm:cxn modelId="{13F9711A-DBC3-4BEA-98C4-664A3C64978C}" type="presParOf" srcId="{2124F502-76C8-4510-9CAE-DA65375B5919}" destId="{EB78C7D8-50F2-4B6E-A550-8CCBCE7267FA}" srcOrd="1" destOrd="0" presId="urn:microsoft.com/office/officeart/2005/8/layout/hierarchy2"/>
    <dgm:cxn modelId="{07EA5561-3AEB-4C65-9E34-87C733C60E7D}" type="presParOf" srcId="{819118A1-3D3A-419C-87CB-E20A089690DB}" destId="{01965CFB-DF7A-45A0-9517-26FE145D26F1}" srcOrd="4" destOrd="0" presId="urn:microsoft.com/office/officeart/2005/8/layout/hierarchy2"/>
    <dgm:cxn modelId="{76DCAAB0-167B-4BA7-AEAF-86488219BEA8}" type="presParOf" srcId="{01965CFB-DF7A-45A0-9517-26FE145D26F1}" destId="{9C2485CF-EA0F-4BD0-A0F8-5B378F2F828E}" srcOrd="0" destOrd="0" presId="urn:microsoft.com/office/officeart/2005/8/layout/hierarchy2"/>
    <dgm:cxn modelId="{34AA96EA-AD55-4C72-BB9B-679061B23F9D}" type="presParOf" srcId="{819118A1-3D3A-419C-87CB-E20A089690DB}" destId="{D6A7FA0D-E129-4DE3-9350-54662CC2A8F5}" srcOrd="5" destOrd="0" presId="urn:microsoft.com/office/officeart/2005/8/layout/hierarchy2"/>
    <dgm:cxn modelId="{5E52CB6D-F240-401B-8434-7A6E927F0AE2}" type="presParOf" srcId="{D6A7FA0D-E129-4DE3-9350-54662CC2A8F5}" destId="{0F07D061-39EC-4E5D-A43F-FD954B483652}" srcOrd="0" destOrd="0" presId="urn:microsoft.com/office/officeart/2005/8/layout/hierarchy2"/>
    <dgm:cxn modelId="{75B5597E-F382-4670-AB2B-17B6D2B72FF3}" type="presParOf" srcId="{D6A7FA0D-E129-4DE3-9350-54662CC2A8F5}" destId="{B833CC6D-F149-46A1-955E-C08850B79E36}" srcOrd="1" destOrd="0" presId="urn:microsoft.com/office/officeart/2005/8/layout/hierarchy2"/>
    <dgm:cxn modelId="{4D80E895-0839-4E88-B93B-0DE100BFB44F}" type="presParOf" srcId="{B833CC6D-F149-46A1-955E-C08850B79E36}" destId="{7D325B0C-B8CE-457C-9B81-4D37D37CE971}" srcOrd="0" destOrd="0" presId="urn:microsoft.com/office/officeart/2005/8/layout/hierarchy2"/>
    <dgm:cxn modelId="{38258361-10CA-491F-9CFC-622023CC8298}" type="presParOf" srcId="{7D325B0C-B8CE-457C-9B81-4D37D37CE971}" destId="{C26BF2A6-AAC9-4476-898A-F2408F0D8EA4}" srcOrd="0" destOrd="0" presId="urn:microsoft.com/office/officeart/2005/8/layout/hierarchy2"/>
    <dgm:cxn modelId="{7D64B344-FC44-43B4-A1E0-3678AF1B744B}" type="presParOf" srcId="{B833CC6D-F149-46A1-955E-C08850B79E36}" destId="{5A43BB84-CA38-48C4-AE4B-BFE3D9DB2D0B}" srcOrd="1" destOrd="0" presId="urn:microsoft.com/office/officeart/2005/8/layout/hierarchy2"/>
    <dgm:cxn modelId="{F732AA62-1749-42B9-8043-FB9F7AA980FE}" type="presParOf" srcId="{5A43BB84-CA38-48C4-AE4B-BFE3D9DB2D0B}" destId="{930D1560-6DDF-42D2-A0C0-5523453544AC}" srcOrd="0" destOrd="0" presId="urn:microsoft.com/office/officeart/2005/8/layout/hierarchy2"/>
    <dgm:cxn modelId="{42D8C82F-BC78-4101-A5F5-289DB221F14B}" type="presParOf" srcId="{5A43BB84-CA38-48C4-AE4B-BFE3D9DB2D0B}" destId="{D43F2E3F-1E01-48B4-91C8-D2D11AD5F1F8}" srcOrd="1" destOrd="0" presId="urn:microsoft.com/office/officeart/2005/8/layout/hierarchy2"/>
    <dgm:cxn modelId="{20BC17C7-06CE-4FB6-8FC6-50C8EFD1B5A0}" type="presParOf" srcId="{9DBD0F0B-70B7-42EB-8644-E862BE158FBA}" destId="{00D04BC9-38BF-4502-95A8-FDA47FA8B3C7}" srcOrd="8" destOrd="0" presId="urn:microsoft.com/office/officeart/2005/8/layout/hierarchy2"/>
    <dgm:cxn modelId="{E3A718BE-53E4-441D-91D0-584AA41350BD}" type="presParOf" srcId="{00D04BC9-38BF-4502-95A8-FDA47FA8B3C7}" destId="{A9504F67-E9F5-4BD7-B7A2-BAA448C47F63}" srcOrd="0" destOrd="0" presId="urn:microsoft.com/office/officeart/2005/8/layout/hierarchy2"/>
    <dgm:cxn modelId="{C3BFD786-7489-4805-B716-90B0E6296779}" type="presParOf" srcId="{9DBD0F0B-70B7-42EB-8644-E862BE158FBA}" destId="{B6620BAE-2765-4AF9-9B3D-9DB13237E2EB}" srcOrd="9" destOrd="0" presId="urn:microsoft.com/office/officeart/2005/8/layout/hierarchy2"/>
    <dgm:cxn modelId="{79029483-810C-4045-A290-92DB9A3C1DE6}" type="presParOf" srcId="{B6620BAE-2765-4AF9-9B3D-9DB13237E2EB}" destId="{772B6964-29DE-425B-BE34-A0392EDBC63D}" srcOrd="0" destOrd="0" presId="urn:microsoft.com/office/officeart/2005/8/layout/hierarchy2"/>
    <dgm:cxn modelId="{EF03A3AD-F5C2-422E-801A-95CFD8F077EF}" type="presParOf" srcId="{B6620BAE-2765-4AF9-9B3D-9DB13237E2EB}" destId="{DCBA81F9-7B72-41F7-AF7A-D65DC2D49FFB}" srcOrd="1" destOrd="0" presId="urn:microsoft.com/office/officeart/2005/8/layout/hierarchy2"/>
    <dgm:cxn modelId="{241AF6D0-74EA-48A0-9DE7-9AF2CA672907}" type="presParOf" srcId="{DCBA81F9-7B72-41F7-AF7A-D65DC2D49FFB}" destId="{6FA52210-A774-490F-89E9-BB1FD515B005}" srcOrd="0" destOrd="0" presId="urn:microsoft.com/office/officeart/2005/8/layout/hierarchy2"/>
    <dgm:cxn modelId="{1869DD68-2A3B-4487-8A40-DBBAA06F1227}" type="presParOf" srcId="{6FA52210-A774-490F-89E9-BB1FD515B005}" destId="{62613952-8936-43F2-A323-A010CE59AE77}" srcOrd="0" destOrd="0" presId="urn:microsoft.com/office/officeart/2005/8/layout/hierarchy2"/>
    <dgm:cxn modelId="{87E27554-66C8-43AA-827D-FDE0183F1050}" type="presParOf" srcId="{DCBA81F9-7B72-41F7-AF7A-D65DC2D49FFB}" destId="{55B56132-CF74-45FA-9951-7107BB919468}" srcOrd="1" destOrd="0" presId="urn:microsoft.com/office/officeart/2005/8/layout/hierarchy2"/>
    <dgm:cxn modelId="{D77CB710-11AC-4E4C-ABAC-A2B228279571}" type="presParOf" srcId="{55B56132-CF74-45FA-9951-7107BB919468}" destId="{259EAE30-D4B8-413C-B031-BA031ACCCC54}" srcOrd="0" destOrd="0" presId="urn:microsoft.com/office/officeart/2005/8/layout/hierarchy2"/>
    <dgm:cxn modelId="{40F255FB-7F10-4DC1-89E1-E316FB38A772}" type="presParOf" srcId="{55B56132-CF74-45FA-9951-7107BB919468}" destId="{0AB68201-5473-4887-BAFC-3C98216FB2CD}" srcOrd="1" destOrd="0" presId="urn:microsoft.com/office/officeart/2005/8/layout/hierarchy2"/>
    <dgm:cxn modelId="{5FCE38D4-7460-41F0-963C-971323C369AB}" type="presParOf" srcId="{0AB68201-5473-4887-BAFC-3C98216FB2CD}" destId="{69B42B09-F573-4B28-917C-1E1B8DE9BC1B}" srcOrd="0" destOrd="0" presId="urn:microsoft.com/office/officeart/2005/8/layout/hierarchy2"/>
    <dgm:cxn modelId="{D973888D-0B77-447E-A468-44F351A0E60D}" type="presParOf" srcId="{69B42B09-F573-4B28-917C-1E1B8DE9BC1B}" destId="{CF0FE4C1-D481-49DB-A39B-41D42DD5D43F}" srcOrd="0" destOrd="0" presId="urn:microsoft.com/office/officeart/2005/8/layout/hierarchy2"/>
    <dgm:cxn modelId="{741FCE30-2D89-4B53-9382-479A5404C03F}" type="presParOf" srcId="{0AB68201-5473-4887-BAFC-3C98216FB2CD}" destId="{4F5DBDA7-E774-4D6D-82B8-891E764F4CF2}" srcOrd="1" destOrd="0" presId="urn:microsoft.com/office/officeart/2005/8/layout/hierarchy2"/>
    <dgm:cxn modelId="{1F2BEF7C-74ED-46C7-B1BE-65E48CA39F8C}" type="presParOf" srcId="{4F5DBDA7-E774-4D6D-82B8-891E764F4CF2}" destId="{C1DB9057-BA85-4875-9197-F8118C3652BA}" srcOrd="0" destOrd="0" presId="urn:microsoft.com/office/officeart/2005/8/layout/hierarchy2"/>
    <dgm:cxn modelId="{55E9FEC0-F63E-42D5-B5DE-057510D0400E}" type="presParOf" srcId="{4F5DBDA7-E774-4D6D-82B8-891E764F4CF2}" destId="{8D99E124-193B-4187-BC6C-291F72F06027}" srcOrd="1" destOrd="0" presId="urn:microsoft.com/office/officeart/2005/8/layout/hierarchy2"/>
    <dgm:cxn modelId="{6CA3DDAD-87EB-4FE5-B1D6-AFBDFEFFE9FF}" type="presParOf" srcId="{9DBD0F0B-70B7-42EB-8644-E862BE158FBA}" destId="{0096C396-5925-415B-BB4E-F953315614C7}" srcOrd="10" destOrd="0" presId="urn:microsoft.com/office/officeart/2005/8/layout/hierarchy2"/>
    <dgm:cxn modelId="{73368523-8026-4D23-886F-F103DA201971}" type="presParOf" srcId="{0096C396-5925-415B-BB4E-F953315614C7}" destId="{5AAA56E3-2B35-4C78-BEED-5209574525B2}" srcOrd="0" destOrd="0" presId="urn:microsoft.com/office/officeart/2005/8/layout/hierarchy2"/>
    <dgm:cxn modelId="{1973B404-D549-4353-AE3F-447DBCBC189E}" type="presParOf" srcId="{9DBD0F0B-70B7-42EB-8644-E862BE158FBA}" destId="{BC062C4E-6342-4A25-80BC-DA59C5DE72D6}" srcOrd="11" destOrd="0" presId="urn:microsoft.com/office/officeart/2005/8/layout/hierarchy2"/>
    <dgm:cxn modelId="{92535E97-2521-419C-B189-A4B5886C206D}" type="presParOf" srcId="{BC062C4E-6342-4A25-80BC-DA59C5DE72D6}" destId="{6B5CC2E0-154E-4EC3-BF0A-9AFAFB8CF1CC}" srcOrd="0" destOrd="0" presId="urn:microsoft.com/office/officeart/2005/8/layout/hierarchy2"/>
    <dgm:cxn modelId="{787BA408-6C8C-4A37-B8EF-56053237C81D}" type="presParOf" srcId="{BC062C4E-6342-4A25-80BC-DA59C5DE72D6}" destId="{4CB862FC-5B50-434E-8AFB-42A1296A60A1}" srcOrd="1" destOrd="0" presId="urn:microsoft.com/office/officeart/2005/8/layout/hierarchy2"/>
    <dgm:cxn modelId="{466D5879-C793-4FD1-A4C4-7347845217E8}" type="presParOf" srcId="{4CB862FC-5B50-434E-8AFB-42A1296A60A1}" destId="{481BFB32-92BD-4B34-8002-4146AA2AD784}" srcOrd="0" destOrd="0" presId="urn:microsoft.com/office/officeart/2005/8/layout/hierarchy2"/>
    <dgm:cxn modelId="{94B331F7-5EDE-41FB-965F-0CAE237D653E}" type="presParOf" srcId="{481BFB32-92BD-4B34-8002-4146AA2AD784}" destId="{C19C626B-19DD-4E24-8137-2B8C8C9019D0}" srcOrd="0" destOrd="0" presId="urn:microsoft.com/office/officeart/2005/8/layout/hierarchy2"/>
    <dgm:cxn modelId="{A6DFDB6A-1D9F-42F0-AA17-D08AA8FA4B01}" type="presParOf" srcId="{4CB862FC-5B50-434E-8AFB-42A1296A60A1}" destId="{E16E084F-F0CD-47BE-801D-5DF20EFE6088}" srcOrd="1" destOrd="0" presId="urn:microsoft.com/office/officeart/2005/8/layout/hierarchy2"/>
    <dgm:cxn modelId="{3744DE7A-6DED-42D9-98F9-E10D533475BE}" type="presParOf" srcId="{E16E084F-F0CD-47BE-801D-5DF20EFE6088}" destId="{28F44D75-CCAF-4BA5-93B1-7FA711815856}" srcOrd="0" destOrd="0" presId="urn:microsoft.com/office/officeart/2005/8/layout/hierarchy2"/>
    <dgm:cxn modelId="{25A46D96-E010-4A91-BEF7-7708E5AA6A87}" type="presParOf" srcId="{E16E084F-F0CD-47BE-801D-5DF20EFE6088}" destId="{7A3818C5-CD5D-45D2-ADF3-E6E727C0E15A}" srcOrd="1" destOrd="0" presId="urn:microsoft.com/office/officeart/2005/8/layout/hierarchy2"/>
    <dgm:cxn modelId="{79CDB6DB-CB23-4CEB-8807-D58EF36DF05A}" type="presParOf" srcId="{7A3818C5-CD5D-45D2-ADF3-E6E727C0E15A}" destId="{A2BE4C2F-D4D7-417B-ACB3-8229EC553B11}" srcOrd="0" destOrd="0" presId="urn:microsoft.com/office/officeart/2005/8/layout/hierarchy2"/>
    <dgm:cxn modelId="{DEAEB11D-6E06-49DE-8480-A551F369C468}" type="presParOf" srcId="{A2BE4C2F-D4D7-417B-ACB3-8229EC553B11}" destId="{50B13287-35A8-47CE-B8D6-D4B257728FE1}" srcOrd="0" destOrd="0" presId="urn:microsoft.com/office/officeart/2005/8/layout/hierarchy2"/>
    <dgm:cxn modelId="{0DC3C667-F4DA-4865-BE64-CB81B065B571}" type="presParOf" srcId="{7A3818C5-CD5D-45D2-ADF3-E6E727C0E15A}" destId="{17D164CB-3059-4AF5-9FCA-F636A9EEF3A1}" srcOrd="1" destOrd="0" presId="urn:microsoft.com/office/officeart/2005/8/layout/hierarchy2"/>
    <dgm:cxn modelId="{796C84E5-D09D-435F-B1A2-393A21337715}" type="presParOf" srcId="{17D164CB-3059-4AF5-9FCA-F636A9EEF3A1}" destId="{4C7A8C3F-DF29-4F2B-820F-812B5930D6D8}" srcOrd="0" destOrd="0" presId="urn:microsoft.com/office/officeart/2005/8/layout/hierarchy2"/>
    <dgm:cxn modelId="{6570CAAB-4953-47CD-8DB0-5D5CC1D16B16}" type="presParOf" srcId="{17D164CB-3059-4AF5-9FCA-F636A9EEF3A1}" destId="{D28FE3F8-0E05-40A6-9E1D-B26CCEA78CF5}" srcOrd="1" destOrd="0" presId="urn:microsoft.com/office/officeart/2005/8/layout/hierarchy2"/>
    <dgm:cxn modelId="{66FED250-3638-4341-B86F-A5B33E0471C9}" type="presParOf" srcId="{4CB862FC-5B50-434E-8AFB-42A1296A60A1}" destId="{AB04A940-7807-4692-9A00-42983D4A1EF7}" srcOrd="2" destOrd="0" presId="urn:microsoft.com/office/officeart/2005/8/layout/hierarchy2"/>
    <dgm:cxn modelId="{BD6111CE-9A3A-4EED-8FC1-A7B3C9577ACF}" type="presParOf" srcId="{AB04A940-7807-4692-9A00-42983D4A1EF7}" destId="{A79A4569-6700-4DE9-9FD2-A81EFB0EB23F}" srcOrd="0" destOrd="0" presId="urn:microsoft.com/office/officeart/2005/8/layout/hierarchy2"/>
    <dgm:cxn modelId="{16B9706F-8179-478C-91AE-BB2C155A9A3D}" type="presParOf" srcId="{4CB862FC-5B50-434E-8AFB-42A1296A60A1}" destId="{B700964D-E2F4-4C1A-80BC-4E48BB50D436}" srcOrd="3" destOrd="0" presId="urn:microsoft.com/office/officeart/2005/8/layout/hierarchy2"/>
    <dgm:cxn modelId="{E6118BD5-288A-47E2-A53C-583569F9EF8C}" type="presParOf" srcId="{B700964D-E2F4-4C1A-80BC-4E48BB50D436}" destId="{3F7A8FC9-F881-486A-949B-86C8899EEE05}" srcOrd="0" destOrd="0" presId="urn:microsoft.com/office/officeart/2005/8/layout/hierarchy2"/>
    <dgm:cxn modelId="{F3A3B568-3158-4F68-A9F0-31FCCA09BA69}" type="presParOf" srcId="{B700964D-E2F4-4C1A-80BC-4E48BB50D436}" destId="{180ED037-D5A4-4AA2-B42F-07FA9B7AE15C}" srcOrd="1" destOrd="0" presId="urn:microsoft.com/office/officeart/2005/8/layout/hierarchy2"/>
    <dgm:cxn modelId="{4905E685-D1D3-490C-9868-A7D4BCB751C8}" type="presParOf" srcId="{180ED037-D5A4-4AA2-B42F-07FA9B7AE15C}" destId="{046A0A23-15C0-444B-8192-EB65385694D1}" srcOrd="0" destOrd="0" presId="urn:microsoft.com/office/officeart/2005/8/layout/hierarchy2"/>
    <dgm:cxn modelId="{BBFA3C93-0B5F-45F8-AE99-2C41A86136D6}" type="presParOf" srcId="{046A0A23-15C0-444B-8192-EB65385694D1}" destId="{B65AF884-A75B-49A6-8D3C-F249AA074A21}" srcOrd="0" destOrd="0" presId="urn:microsoft.com/office/officeart/2005/8/layout/hierarchy2"/>
    <dgm:cxn modelId="{B36FB8BE-2D8D-46EA-A24B-623BF8D5C3EA}" type="presParOf" srcId="{180ED037-D5A4-4AA2-B42F-07FA9B7AE15C}" destId="{C4FCD407-D339-4593-B5C6-DF2A222621B2}" srcOrd="1" destOrd="0" presId="urn:microsoft.com/office/officeart/2005/8/layout/hierarchy2"/>
    <dgm:cxn modelId="{3941D7E6-DCA0-4973-8A26-C55B6903A706}" type="presParOf" srcId="{C4FCD407-D339-4593-B5C6-DF2A222621B2}" destId="{C9B158FE-FE78-4151-BEDD-0D3DDEE32255}" srcOrd="0" destOrd="0" presId="urn:microsoft.com/office/officeart/2005/8/layout/hierarchy2"/>
    <dgm:cxn modelId="{3E58447B-FB4A-43EE-A5DA-2E57E774B025}" type="presParOf" srcId="{C4FCD407-D339-4593-B5C6-DF2A222621B2}" destId="{A1956EC3-BAA9-4899-8C14-3C62E466D554}" srcOrd="1" destOrd="0" presId="urn:microsoft.com/office/officeart/2005/8/layout/hierarchy2"/>
    <dgm:cxn modelId="{405506E8-328F-4B62-970B-51E591B3071D}" type="presParOf" srcId="{4CB862FC-5B50-434E-8AFB-42A1296A60A1}" destId="{7CA70F01-D2AB-4943-8750-C1385E36EB0E}" srcOrd="4" destOrd="0" presId="urn:microsoft.com/office/officeart/2005/8/layout/hierarchy2"/>
    <dgm:cxn modelId="{B8B50C71-8A64-4E60-BFA5-ED1A165FA0CC}" type="presParOf" srcId="{7CA70F01-D2AB-4943-8750-C1385E36EB0E}" destId="{F36006C9-2238-4269-9B90-62B898CBE073}" srcOrd="0" destOrd="0" presId="urn:microsoft.com/office/officeart/2005/8/layout/hierarchy2"/>
    <dgm:cxn modelId="{D7E2F1AF-47E3-4C20-AB1C-880887A8AD18}" type="presParOf" srcId="{4CB862FC-5B50-434E-8AFB-42A1296A60A1}" destId="{DF524BC1-F4A3-4FFC-870F-66FFAE0F0F30}" srcOrd="5" destOrd="0" presId="urn:microsoft.com/office/officeart/2005/8/layout/hierarchy2"/>
    <dgm:cxn modelId="{BBBCA67A-5666-4A64-B90C-8199FB7611F2}" type="presParOf" srcId="{DF524BC1-F4A3-4FFC-870F-66FFAE0F0F30}" destId="{2ACE8004-C97E-476B-A4BE-7609BE1EB5A8}" srcOrd="0" destOrd="0" presId="urn:microsoft.com/office/officeart/2005/8/layout/hierarchy2"/>
    <dgm:cxn modelId="{EB57D057-E61C-469D-9FD4-F54FB66F82BC}" type="presParOf" srcId="{DF524BC1-F4A3-4FFC-870F-66FFAE0F0F30}" destId="{0733D3A7-657E-4697-9009-E842B236DA8F}" srcOrd="1" destOrd="0" presId="urn:microsoft.com/office/officeart/2005/8/layout/hierarchy2"/>
    <dgm:cxn modelId="{A47E631E-A2B6-4B8B-AA34-02604A8A0908}" type="presParOf" srcId="{0733D3A7-657E-4697-9009-E842B236DA8F}" destId="{336DB3ED-48A3-45CB-B25A-73F8DF15C201}" srcOrd="0" destOrd="0" presId="urn:microsoft.com/office/officeart/2005/8/layout/hierarchy2"/>
    <dgm:cxn modelId="{FA5351D8-5EC1-4922-9C5C-DAA423436714}" type="presParOf" srcId="{336DB3ED-48A3-45CB-B25A-73F8DF15C201}" destId="{758942BC-A560-4C6D-A728-3ED5E7A22C41}" srcOrd="0" destOrd="0" presId="urn:microsoft.com/office/officeart/2005/8/layout/hierarchy2"/>
    <dgm:cxn modelId="{BA9F2937-EAC8-49FC-BF1C-4C3B43D5C158}" type="presParOf" srcId="{0733D3A7-657E-4697-9009-E842B236DA8F}" destId="{91FC4444-4D64-44B9-9442-0715D15ED720}" srcOrd="1" destOrd="0" presId="urn:microsoft.com/office/officeart/2005/8/layout/hierarchy2"/>
    <dgm:cxn modelId="{0410F3F6-5D93-449F-8B7A-3DD30B56D168}" type="presParOf" srcId="{91FC4444-4D64-44B9-9442-0715D15ED720}" destId="{B36B6A14-618F-4D0E-A12E-90AD1AC8EEEC}" srcOrd="0" destOrd="0" presId="urn:microsoft.com/office/officeart/2005/8/layout/hierarchy2"/>
    <dgm:cxn modelId="{749C86EB-B229-4955-AC26-AB4D9DB5F256}" type="presParOf" srcId="{91FC4444-4D64-44B9-9442-0715D15ED720}" destId="{1E56B3DF-8B42-4983-8507-879535BC3AFC}" srcOrd="1" destOrd="0" presId="urn:microsoft.com/office/officeart/2005/8/layout/hierarchy2"/>
    <dgm:cxn modelId="{F632F17F-6E81-4AA2-8583-9BBF2A17E0FE}" type="presParOf" srcId="{4CB862FC-5B50-434E-8AFB-42A1296A60A1}" destId="{945A360E-802C-4F47-BFBD-357AEBB32DFD}" srcOrd="6" destOrd="0" presId="urn:microsoft.com/office/officeart/2005/8/layout/hierarchy2"/>
    <dgm:cxn modelId="{2E157961-6F55-475B-ABE5-1F9FD126317D}" type="presParOf" srcId="{945A360E-802C-4F47-BFBD-357AEBB32DFD}" destId="{CD536910-D5EC-4F14-BED9-05A49954DF82}" srcOrd="0" destOrd="0" presId="urn:microsoft.com/office/officeart/2005/8/layout/hierarchy2"/>
    <dgm:cxn modelId="{DC75DEFC-FE44-40DD-BE47-6EEEAF812A16}" type="presParOf" srcId="{4CB862FC-5B50-434E-8AFB-42A1296A60A1}" destId="{F1C4310A-DB76-4231-8838-59CB61B0D52F}" srcOrd="7" destOrd="0" presId="urn:microsoft.com/office/officeart/2005/8/layout/hierarchy2"/>
    <dgm:cxn modelId="{7678BC05-D9CB-41AD-AB0A-C4A37DC4F164}" type="presParOf" srcId="{F1C4310A-DB76-4231-8838-59CB61B0D52F}" destId="{6B6976CB-4BA2-41A1-B18B-811330315AC4}" srcOrd="0" destOrd="0" presId="urn:microsoft.com/office/officeart/2005/8/layout/hierarchy2"/>
    <dgm:cxn modelId="{2AC6C632-0319-4950-95A4-0EE963B5E66C}" type="presParOf" srcId="{F1C4310A-DB76-4231-8838-59CB61B0D52F}" destId="{C61B1E52-4895-45CA-9434-AF4EF6DB6AD7}" srcOrd="1" destOrd="0" presId="urn:microsoft.com/office/officeart/2005/8/layout/hierarchy2"/>
    <dgm:cxn modelId="{5144E8C6-B99D-4E8C-8165-42CADC7A63F5}" type="presParOf" srcId="{C61B1E52-4895-45CA-9434-AF4EF6DB6AD7}" destId="{CDC17D6A-B482-49BA-A712-886E2D64E4E9}" srcOrd="0" destOrd="0" presId="urn:microsoft.com/office/officeart/2005/8/layout/hierarchy2"/>
    <dgm:cxn modelId="{9D3E0BFE-1980-4AC9-946D-81DD1EEC2887}" type="presParOf" srcId="{CDC17D6A-B482-49BA-A712-886E2D64E4E9}" destId="{3659E045-54B5-4D2F-B2F5-B79E7EDF5E3F}" srcOrd="0" destOrd="0" presId="urn:microsoft.com/office/officeart/2005/8/layout/hierarchy2"/>
    <dgm:cxn modelId="{D7A74093-52BB-43EC-B796-ECEA0697B65F}" type="presParOf" srcId="{C61B1E52-4895-45CA-9434-AF4EF6DB6AD7}" destId="{CC4C5CE6-3309-48C3-94DD-B0AC99AA52AA}" srcOrd="1" destOrd="0" presId="urn:microsoft.com/office/officeart/2005/8/layout/hierarchy2"/>
    <dgm:cxn modelId="{B9361F4B-A0D6-4B9C-9552-80BC0EB9F534}" type="presParOf" srcId="{CC4C5CE6-3309-48C3-94DD-B0AC99AA52AA}" destId="{B71EBA92-F991-4AE2-BA54-C4443FF101C4}" srcOrd="0" destOrd="0" presId="urn:microsoft.com/office/officeart/2005/8/layout/hierarchy2"/>
    <dgm:cxn modelId="{49B33E74-F939-48C8-8061-8F28DF39F08C}" type="presParOf" srcId="{CC4C5CE6-3309-48C3-94DD-B0AC99AA52AA}" destId="{F62BA254-D9A5-4091-8310-654FEB6B2A98}" srcOrd="1" destOrd="0" presId="urn:microsoft.com/office/officeart/2005/8/layout/hierarchy2"/>
    <dgm:cxn modelId="{03348215-7438-4BF7-8C7E-BD2865830AED}" type="presParOf" srcId="{9DBD0F0B-70B7-42EB-8644-E862BE158FBA}" destId="{09755BD9-25BA-4035-8022-51A355952CE9}" srcOrd="12" destOrd="0" presId="urn:microsoft.com/office/officeart/2005/8/layout/hierarchy2"/>
    <dgm:cxn modelId="{A146B219-6FA9-43A1-AA88-A67C66340913}" type="presParOf" srcId="{09755BD9-25BA-4035-8022-51A355952CE9}" destId="{D02810F5-DD50-430F-9518-6B59F607E737}" srcOrd="0" destOrd="0" presId="urn:microsoft.com/office/officeart/2005/8/layout/hierarchy2"/>
    <dgm:cxn modelId="{17BF582D-6F62-4BC4-88BB-1A137B0F8B29}" type="presParOf" srcId="{9DBD0F0B-70B7-42EB-8644-E862BE158FBA}" destId="{B05BAEE0-2A5B-43DF-9C14-E8BF58BA7016}" srcOrd="13" destOrd="0" presId="urn:microsoft.com/office/officeart/2005/8/layout/hierarchy2"/>
    <dgm:cxn modelId="{320DFB21-0BA5-49EA-A68F-964DF0C15A62}" type="presParOf" srcId="{B05BAEE0-2A5B-43DF-9C14-E8BF58BA7016}" destId="{F2C5FA72-9F8A-4B7E-B269-A6869B63C986}" srcOrd="0" destOrd="0" presId="urn:microsoft.com/office/officeart/2005/8/layout/hierarchy2"/>
    <dgm:cxn modelId="{FDD982FB-D636-4F3F-B623-605004FD3E60}" type="presParOf" srcId="{B05BAEE0-2A5B-43DF-9C14-E8BF58BA7016}" destId="{E03A802A-FD49-4FCD-9A4D-017DD494B4A4}" srcOrd="1" destOrd="0" presId="urn:microsoft.com/office/officeart/2005/8/layout/hierarchy2"/>
    <dgm:cxn modelId="{5797C49C-3F65-4EE8-B052-F77E5AB96608}" type="presParOf" srcId="{E03A802A-FD49-4FCD-9A4D-017DD494B4A4}" destId="{8843DB11-3EC6-4641-94E6-35F0A1A51414}" srcOrd="0" destOrd="0" presId="urn:microsoft.com/office/officeart/2005/8/layout/hierarchy2"/>
    <dgm:cxn modelId="{2E77E73C-9B9D-4F30-9BE1-1900E7ACDDB2}" type="presParOf" srcId="{8843DB11-3EC6-4641-94E6-35F0A1A51414}" destId="{0E7CEC19-501F-41EE-98AF-A69E2871F282}" srcOrd="0" destOrd="0" presId="urn:microsoft.com/office/officeart/2005/8/layout/hierarchy2"/>
    <dgm:cxn modelId="{DBD20CA7-8900-41F3-88A8-FA5337F99674}" type="presParOf" srcId="{E03A802A-FD49-4FCD-9A4D-017DD494B4A4}" destId="{C52C5081-6A3D-4EB3-992A-1B95BD2942F6}" srcOrd="1" destOrd="0" presId="urn:microsoft.com/office/officeart/2005/8/layout/hierarchy2"/>
    <dgm:cxn modelId="{D6FDEC8C-380F-449F-BF18-68D95AAB91B4}" type="presParOf" srcId="{C52C5081-6A3D-4EB3-992A-1B95BD2942F6}" destId="{42EBBEF1-F3A9-4826-990B-692FC983EFFE}" srcOrd="0" destOrd="0" presId="urn:microsoft.com/office/officeart/2005/8/layout/hierarchy2"/>
    <dgm:cxn modelId="{D3C14852-1E12-4BDC-8C4F-B2C58CE2A152}" type="presParOf" srcId="{C52C5081-6A3D-4EB3-992A-1B95BD2942F6}" destId="{40C43FBC-A700-4355-B0E6-ED6D127529FA}" srcOrd="1" destOrd="0" presId="urn:microsoft.com/office/officeart/2005/8/layout/hierarchy2"/>
    <dgm:cxn modelId="{4B73BFE6-E0ED-438C-AD93-708C570E1835}" type="presParOf" srcId="{40C43FBC-A700-4355-B0E6-ED6D127529FA}" destId="{75AD06BA-9D84-4E03-A46F-1804DE55361D}" srcOrd="0" destOrd="0" presId="urn:microsoft.com/office/officeart/2005/8/layout/hierarchy2"/>
    <dgm:cxn modelId="{92316621-1A7C-47D1-9371-D91B3D2B6426}" type="presParOf" srcId="{75AD06BA-9D84-4E03-A46F-1804DE55361D}" destId="{D2C22F55-E129-4C2D-804B-3F5265CA29D7}" srcOrd="0" destOrd="0" presId="urn:microsoft.com/office/officeart/2005/8/layout/hierarchy2"/>
    <dgm:cxn modelId="{0D8C0BE2-FCCD-4E22-9740-90A00A51D00F}" type="presParOf" srcId="{40C43FBC-A700-4355-B0E6-ED6D127529FA}" destId="{A5363A0D-6AF0-45C5-A19D-7FAA8FCF3F87}" srcOrd="1" destOrd="0" presId="urn:microsoft.com/office/officeart/2005/8/layout/hierarchy2"/>
    <dgm:cxn modelId="{DDB9220A-E593-4F00-B5E5-FA5D31A855A2}" type="presParOf" srcId="{A5363A0D-6AF0-45C5-A19D-7FAA8FCF3F87}" destId="{FD5E41AE-4BB8-42C1-91F7-21F302C52132}" srcOrd="0" destOrd="0" presId="urn:microsoft.com/office/officeart/2005/8/layout/hierarchy2"/>
    <dgm:cxn modelId="{050AF359-D028-4D22-9105-29548C7E684A}" type="presParOf" srcId="{A5363A0D-6AF0-45C5-A19D-7FAA8FCF3F87}" destId="{3232D8B9-99F3-4738-B568-8E60FAB6E545}" srcOrd="1" destOrd="0" presId="urn:microsoft.com/office/officeart/2005/8/layout/hierarchy2"/>
    <dgm:cxn modelId="{541888AB-06F4-4ED3-8D25-305285B13A21}" type="presParOf" srcId="{E03A802A-FD49-4FCD-9A4D-017DD494B4A4}" destId="{FC38F119-DB67-4543-A708-420786406BA6}" srcOrd="2" destOrd="0" presId="urn:microsoft.com/office/officeart/2005/8/layout/hierarchy2"/>
    <dgm:cxn modelId="{1D8FEFE7-22FF-40B5-BDFF-ECDEA9330108}" type="presParOf" srcId="{FC38F119-DB67-4543-A708-420786406BA6}" destId="{EBBADF04-A9AF-41F5-8E0A-526FEBF767AB}" srcOrd="0" destOrd="0" presId="urn:microsoft.com/office/officeart/2005/8/layout/hierarchy2"/>
    <dgm:cxn modelId="{D4869688-4C0D-4B3A-A3D3-1EC0DFB8F172}" type="presParOf" srcId="{E03A802A-FD49-4FCD-9A4D-017DD494B4A4}" destId="{2230C85E-2528-4DD7-8D0F-CE3B3FFDEE09}" srcOrd="3" destOrd="0" presId="urn:microsoft.com/office/officeart/2005/8/layout/hierarchy2"/>
    <dgm:cxn modelId="{157A9524-6DC8-4BE0-9CF5-05C267972C76}" type="presParOf" srcId="{2230C85E-2528-4DD7-8D0F-CE3B3FFDEE09}" destId="{EAD8A4F5-F3DD-413B-933C-6606B257708F}" srcOrd="0" destOrd="0" presId="urn:microsoft.com/office/officeart/2005/8/layout/hierarchy2"/>
    <dgm:cxn modelId="{18D99128-A71C-4CEB-ABAA-651115BC5C96}" type="presParOf" srcId="{2230C85E-2528-4DD7-8D0F-CE3B3FFDEE09}" destId="{FFDA84BD-CA1F-4774-B489-601EBFD1DB11}" srcOrd="1" destOrd="0" presId="urn:microsoft.com/office/officeart/2005/8/layout/hierarchy2"/>
    <dgm:cxn modelId="{85130A10-2E97-47D0-BF1F-8AFC5F578D59}" type="presParOf" srcId="{FFDA84BD-CA1F-4774-B489-601EBFD1DB11}" destId="{0CD19288-7CCF-4EB1-A246-5445ACF659DB}" srcOrd="0" destOrd="0" presId="urn:microsoft.com/office/officeart/2005/8/layout/hierarchy2"/>
    <dgm:cxn modelId="{15BB7C1D-0352-472F-88B4-B9D845247330}" type="presParOf" srcId="{0CD19288-7CCF-4EB1-A246-5445ACF659DB}" destId="{45BC2B4D-44F8-4CA7-9CFA-86CA2E24DA73}" srcOrd="0" destOrd="0" presId="urn:microsoft.com/office/officeart/2005/8/layout/hierarchy2"/>
    <dgm:cxn modelId="{E74B13A3-895E-40CE-AFE4-921EABD30183}" type="presParOf" srcId="{FFDA84BD-CA1F-4774-B489-601EBFD1DB11}" destId="{625AF0A1-67C1-47DD-8D95-922EDA2F51C3}" srcOrd="1" destOrd="0" presId="urn:microsoft.com/office/officeart/2005/8/layout/hierarchy2"/>
    <dgm:cxn modelId="{F91C8A3D-4746-4A35-8613-38D84CCA0869}" type="presParOf" srcId="{625AF0A1-67C1-47DD-8D95-922EDA2F51C3}" destId="{97DBD55A-6B98-43BC-ACE7-4C01DD548451}" srcOrd="0" destOrd="0" presId="urn:microsoft.com/office/officeart/2005/8/layout/hierarchy2"/>
    <dgm:cxn modelId="{F648C05B-5D1B-4AA6-93AE-9672BFD4D7FB}" type="presParOf" srcId="{625AF0A1-67C1-47DD-8D95-922EDA2F51C3}" destId="{FE376E35-BBD7-4387-B330-560BF6FF6E80}"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3BFF1-C458-4570-96AB-0F0A3B64AA9A}">
      <dsp:nvSpPr>
        <dsp:cNvPr id="0" name=""/>
        <dsp:cNvSpPr/>
      </dsp:nvSpPr>
      <dsp:spPr>
        <a:xfrm>
          <a:off x="0" y="1964181"/>
          <a:ext cx="918864" cy="6665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 great place to make a living, a great place to make a life</a:t>
          </a:r>
          <a:endParaRPr lang="en-CA" sz="900" kern="1200" dirty="0"/>
        </a:p>
      </dsp:txBody>
      <dsp:txXfrm>
        <a:off x="19523" y="1983704"/>
        <a:ext cx="879818" cy="627516"/>
      </dsp:txXfrm>
    </dsp:sp>
    <dsp:sp modelId="{A8A7467A-B878-43C7-9910-ED65331BDE5E}">
      <dsp:nvSpPr>
        <dsp:cNvPr id="0" name=""/>
        <dsp:cNvSpPr/>
      </dsp:nvSpPr>
      <dsp:spPr>
        <a:xfrm rot="18179545">
          <a:off x="775619" y="2023990"/>
          <a:ext cx="628996" cy="19379"/>
        </a:xfrm>
        <a:custGeom>
          <a:avLst/>
          <a:gdLst/>
          <a:ahLst/>
          <a:cxnLst/>
          <a:rect l="0" t="0" r="0" b="0"/>
          <a:pathLst>
            <a:path>
              <a:moveTo>
                <a:pt x="0" y="9689"/>
              </a:moveTo>
              <a:lnTo>
                <a:pt x="628996" y="968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1074393" y="2017955"/>
        <a:ext cx="31449" cy="31449"/>
      </dsp:txXfrm>
    </dsp:sp>
    <dsp:sp modelId="{3EC5E700-3B54-4852-A268-DBBBEBB32B0F}">
      <dsp:nvSpPr>
        <dsp:cNvPr id="0" name=""/>
        <dsp:cNvSpPr/>
      </dsp:nvSpPr>
      <dsp:spPr>
        <a:xfrm>
          <a:off x="1261371" y="1540181"/>
          <a:ext cx="918864" cy="45943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Community Safety and Well Being</a:t>
          </a:r>
          <a:endParaRPr lang="en-CA" sz="900" kern="1200" dirty="0"/>
        </a:p>
      </dsp:txBody>
      <dsp:txXfrm>
        <a:off x="1274827" y="1553637"/>
        <a:ext cx="891952" cy="432520"/>
      </dsp:txXfrm>
    </dsp:sp>
    <dsp:sp modelId="{16AB8EE3-27CB-41CB-A4DC-E20243618FE8}">
      <dsp:nvSpPr>
        <dsp:cNvPr id="0" name=""/>
        <dsp:cNvSpPr/>
      </dsp:nvSpPr>
      <dsp:spPr>
        <a:xfrm rot="21561535">
          <a:off x="2180224" y="1758114"/>
          <a:ext cx="374074" cy="19379"/>
        </a:xfrm>
        <a:custGeom>
          <a:avLst/>
          <a:gdLst/>
          <a:ahLst/>
          <a:cxnLst/>
          <a:rect l="0" t="0" r="0" b="0"/>
          <a:pathLst>
            <a:path>
              <a:moveTo>
                <a:pt x="0" y="9689"/>
              </a:moveTo>
              <a:lnTo>
                <a:pt x="374074"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2357909" y="1758452"/>
        <a:ext cx="18703" cy="18703"/>
      </dsp:txXfrm>
    </dsp:sp>
    <dsp:sp modelId="{6AA1B8ED-7115-45B4-9568-C15F50E287D5}">
      <dsp:nvSpPr>
        <dsp:cNvPr id="0" name=""/>
        <dsp:cNvSpPr/>
      </dsp:nvSpPr>
      <dsp:spPr>
        <a:xfrm>
          <a:off x="2554287" y="1520110"/>
          <a:ext cx="918864" cy="49120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100% Fire Response within X minutes</a:t>
          </a:r>
          <a:endParaRPr lang="en-CA" sz="900" kern="1200" dirty="0"/>
        </a:p>
      </dsp:txBody>
      <dsp:txXfrm>
        <a:off x="2568674" y="1534497"/>
        <a:ext cx="890090" cy="462428"/>
      </dsp:txXfrm>
    </dsp:sp>
    <dsp:sp modelId="{37093E23-7B87-40F8-9D02-4AAF43349BD5}">
      <dsp:nvSpPr>
        <dsp:cNvPr id="0" name=""/>
        <dsp:cNvSpPr/>
      </dsp:nvSpPr>
      <dsp:spPr>
        <a:xfrm rot="2441161">
          <a:off x="3411730" y="1921683"/>
          <a:ext cx="508233" cy="19379"/>
        </a:xfrm>
        <a:custGeom>
          <a:avLst/>
          <a:gdLst/>
          <a:ahLst/>
          <a:cxnLst/>
          <a:rect l="0" t="0" r="0" b="0"/>
          <a:pathLst>
            <a:path>
              <a:moveTo>
                <a:pt x="0" y="9689"/>
              </a:moveTo>
              <a:lnTo>
                <a:pt x="508233"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3653141" y="1918668"/>
        <a:ext cx="25411" cy="25411"/>
      </dsp:txXfrm>
    </dsp:sp>
    <dsp:sp modelId="{EC3A7C6F-A28C-404D-AA1C-27179700263C}">
      <dsp:nvSpPr>
        <dsp:cNvPr id="0" name=""/>
        <dsp:cNvSpPr/>
      </dsp:nvSpPr>
      <dsp:spPr>
        <a:xfrm>
          <a:off x="3858542" y="1867319"/>
          <a:ext cx="918864" cy="45943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100% reliability in fire fleet </a:t>
          </a:r>
          <a:endParaRPr lang="en-CA" sz="900" kern="1200" dirty="0"/>
        </a:p>
      </dsp:txBody>
      <dsp:txXfrm>
        <a:off x="3871998" y="1880775"/>
        <a:ext cx="891952" cy="432520"/>
      </dsp:txXfrm>
    </dsp:sp>
    <dsp:sp modelId="{9517B3D7-4888-4E6B-BB6C-F47C71E5D3C9}">
      <dsp:nvSpPr>
        <dsp:cNvPr id="0" name=""/>
        <dsp:cNvSpPr/>
      </dsp:nvSpPr>
      <dsp:spPr>
        <a:xfrm rot="4070109">
          <a:off x="3137966" y="2254501"/>
          <a:ext cx="1076510" cy="19379"/>
        </a:xfrm>
        <a:custGeom>
          <a:avLst/>
          <a:gdLst/>
          <a:ahLst/>
          <a:cxnLst/>
          <a:rect l="0" t="0" r="0" b="0"/>
          <a:pathLst>
            <a:path>
              <a:moveTo>
                <a:pt x="0" y="9689"/>
              </a:moveTo>
              <a:lnTo>
                <a:pt x="1076510"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3649308" y="2237278"/>
        <a:ext cx="53825" cy="53825"/>
      </dsp:txXfrm>
    </dsp:sp>
    <dsp:sp modelId="{1C2B67B6-BEC5-49C6-B257-FD55C62BB6F3}">
      <dsp:nvSpPr>
        <dsp:cNvPr id="0" name=""/>
        <dsp:cNvSpPr/>
      </dsp:nvSpPr>
      <dsp:spPr>
        <a:xfrm>
          <a:off x="3879290" y="2532954"/>
          <a:ext cx="918864" cy="45943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24 hour fire staff availability</a:t>
          </a:r>
          <a:endParaRPr lang="en-CA" sz="900" kern="1200" dirty="0"/>
        </a:p>
      </dsp:txBody>
      <dsp:txXfrm>
        <a:off x="3892746" y="2546410"/>
        <a:ext cx="891952" cy="432520"/>
      </dsp:txXfrm>
    </dsp:sp>
    <dsp:sp modelId="{5C66202D-F0ED-45A1-BEF4-44F711EBFD5A}">
      <dsp:nvSpPr>
        <dsp:cNvPr id="0" name=""/>
        <dsp:cNvSpPr/>
      </dsp:nvSpPr>
      <dsp:spPr>
        <a:xfrm rot="19798309">
          <a:off x="3442345" y="1641161"/>
          <a:ext cx="459050" cy="19379"/>
        </a:xfrm>
        <a:custGeom>
          <a:avLst/>
          <a:gdLst/>
          <a:ahLst/>
          <a:cxnLst/>
          <a:rect l="0" t="0" r="0" b="0"/>
          <a:pathLst>
            <a:path>
              <a:moveTo>
                <a:pt x="0" y="9689"/>
              </a:moveTo>
              <a:lnTo>
                <a:pt x="459050"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3660394" y="1639375"/>
        <a:ext cx="22952" cy="22952"/>
      </dsp:txXfrm>
    </dsp:sp>
    <dsp:sp modelId="{7227D7D7-ACCC-494D-AEAF-08C6A4F8BDED}">
      <dsp:nvSpPr>
        <dsp:cNvPr id="0" name=""/>
        <dsp:cNvSpPr/>
      </dsp:nvSpPr>
      <dsp:spPr>
        <a:xfrm>
          <a:off x="3870589" y="1292955"/>
          <a:ext cx="918864" cy="48607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Min. X km to any community from firehall</a:t>
          </a:r>
          <a:endParaRPr lang="en-CA" sz="900" kern="1200" dirty="0"/>
        </a:p>
      </dsp:txBody>
      <dsp:txXfrm>
        <a:off x="3884826" y="1307192"/>
        <a:ext cx="890390" cy="457596"/>
      </dsp:txXfrm>
    </dsp:sp>
    <dsp:sp modelId="{2425EC3C-3FFD-4F0E-8C77-295FDDCC569A}">
      <dsp:nvSpPr>
        <dsp:cNvPr id="0" name=""/>
        <dsp:cNvSpPr/>
      </dsp:nvSpPr>
      <dsp:spPr>
        <a:xfrm rot="17954583">
          <a:off x="4615175" y="1228994"/>
          <a:ext cx="681462" cy="19379"/>
        </a:xfrm>
        <a:custGeom>
          <a:avLst/>
          <a:gdLst/>
          <a:ahLst/>
          <a:cxnLst/>
          <a:rect l="0" t="0" r="0" b="0"/>
          <a:pathLst>
            <a:path>
              <a:moveTo>
                <a:pt x="0" y="9689"/>
              </a:moveTo>
              <a:lnTo>
                <a:pt x="681462"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38869" y="1221647"/>
        <a:ext cx="34073" cy="34073"/>
      </dsp:txXfrm>
    </dsp:sp>
    <dsp:sp modelId="{FD8A53B7-AE51-4EC8-820A-1B80669BBBB1}">
      <dsp:nvSpPr>
        <dsp:cNvPr id="0" name=""/>
        <dsp:cNvSpPr/>
      </dsp:nvSpPr>
      <dsp:spPr>
        <a:xfrm>
          <a:off x="5122358" y="827203"/>
          <a:ext cx="918864" cy="22834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New Fire Hall A</a:t>
          </a:r>
          <a:endParaRPr lang="en-CA" sz="900" kern="1200" dirty="0"/>
        </a:p>
      </dsp:txBody>
      <dsp:txXfrm>
        <a:off x="5129046" y="833891"/>
        <a:ext cx="905488" cy="214971"/>
      </dsp:txXfrm>
    </dsp:sp>
    <dsp:sp modelId="{2B568A1D-7494-49B2-A9D0-8C61F90BDD55}">
      <dsp:nvSpPr>
        <dsp:cNvPr id="0" name=""/>
        <dsp:cNvSpPr/>
      </dsp:nvSpPr>
      <dsp:spPr>
        <a:xfrm rot="19309721">
          <a:off x="4745255" y="1398560"/>
          <a:ext cx="413389" cy="19379"/>
        </a:xfrm>
        <a:custGeom>
          <a:avLst/>
          <a:gdLst/>
          <a:ahLst/>
          <a:cxnLst/>
          <a:rect l="0" t="0" r="0" b="0"/>
          <a:pathLst>
            <a:path>
              <a:moveTo>
                <a:pt x="0" y="9689"/>
              </a:moveTo>
              <a:lnTo>
                <a:pt x="413389"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41615" y="1397915"/>
        <a:ext cx="20669" cy="20669"/>
      </dsp:txXfrm>
    </dsp:sp>
    <dsp:sp modelId="{6B26C605-7A19-429F-94A6-3D9520FE61C8}">
      <dsp:nvSpPr>
        <dsp:cNvPr id="0" name=""/>
        <dsp:cNvSpPr/>
      </dsp:nvSpPr>
      <dsp:spPr>
        <a:xfrm>
          <a:off x="5114447" y="1149615"/>
          <a:ext cx="1112497" cy="26178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CA" sz="900" kern="1200" dirty="0"/>
            <a:t>Existing Fire Hall B</a:t>
          </a:r>
        </a:p>
      </dsp:txBody>
      <dsp:txXfrm>
        <a:off x="5122115" y="1157283"/>
        <a:ext cx="1097161" cy="246453"/>
      </dsp:txXfrm>
    </dsp:sp>
    <dsp:sp modelId="{9D35BAB1-0B8F-4382-A2FF-B06EE3BCD1AB}">
      <dsp:nvSpPr>
        <dsp:cNvPr id="0" name=""/>
        <dsp:cNvSpPr/>
      </dsp:nvSpPr>
      <dsp:spPr>
        <a:xfrm rot="21415">
          <a:off x="6226940" y="1271945"/>
          <a:ext cx="361396" cy="19379"/>
        </a:xfrm>
        <a:custGeom>
          <a:avLst/>
          <a:gdLst/>
          <a:ahLst/>
          <a:cxnLst/>
          <a:rect l="0" t="0" r="0" b="0"/>
          <a:pathLst>
            <a:path>
              <a:moveTo>
                <a:pt x="0" y="9689"/>
              </a:moveTo>
              <a:lnTo>
                <a:pt x="361396"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398604" y="1272600"/>
        <a:ext cx="18069" cy="18069"/>
      </dsp:txXfrm>
    </dsp:sp>
    <dsp:sp modelId="{F0FC2DAC-0121-4852-AEE7-DF4A30A3A9FC}">
      <dsp:nvSpPr>
        <dsp:cNvPr id="0" name=""/>
        <dsp:cNvSpPr/>
      </dsp:nvSpPr>
      <dsp:spPr>
        <a:xfrm>
          <a:off x="6588333" y="1166446"/>
          <a:ext cx="610208" cy="23262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CA" sz="900" kern="1200" dirty="0"/>
            <a:t>Roof</a:t>
          </a:r>
        </a:p>
      </dsp:txBody>
      <dsp:txXfrm>
        <a:off x="6595146" y="1173259"/>
        <a:ext cx="596582" cy="219003"/>
      </dsp:txXfrm>
    </dsp:sp>
    <dsp:sp modelId="{A8701854-E09E-41E6-9A38-46A32A813E64}">
      <dsp:nvSpPr>
        <dsp:cNvPr id="0" name=""/>
        <dsp:cNvSpPr/>
      </dsp:nvSpPr>
      <dsp:spPr>
        <a:xfrm rot="3282734">
          <a:off x="802214" y="2513237"/>
          <a:ext cx="552431" cy="19379"/>
        </a:xfrm>
        <a:custGeom>
          <a:avLst/>
          <a:gdLst/>
          <a:ahLst/>
          <a:cxnLst/>
          <a:rect l="0" t="0" r="0" b="0"/>
          <a:pathLst>
            <a:path>
              <a:moveTo>
                <a:pt x="0" y="9689"/>
              </a:moveTo>
              <a:lnTo>
                <a:pt x="552431" y="9689"/>
              </a:lnTo>
            </a:path>
          </a:pathLst>
        </a:custGeom>
        <a:noFill/>
        <a:ln w="12700" cap="flat" cmpd="sng" algn="ctr">
          <a:solidFill>
            <a:schemeClr val="accent4">
              <a:shade val="60000"/>
              <a:hueOff val="0"/>
              <a:satOff val="0"/>
              <a:lumOff val="0"/>
              <a:alpha val="2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1064619" y="2509116"/>
        <a:ext cx="27621" cy="27621"/>
      </dsp:txXfrm>
    </dsp:sp>
    <dsp:sp modelId="{9876089A-CC46-43FB-819B-4C741F1490EB}">
      <dsp:nvSpPr>
        <dsp:cNvPr id="0" name=""/>
        <dsp:cNvSpPr/>
      </dsp:nvSpPr>
      <dsp:spPr>
        <a:xfrm>
          <a:off x="1237995" y="2392855"/>
          <a:ext cx="918864" cy="71107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Efficient, Reliable, Affordable  Transportation</a:t>
          </a:r>
          <a:endParaRPr lang="en-CA" sz="900" kern="1200" dirty="0"/>
        </a:p>
      </dsp:txBody>
      <dsp:txXfrm>
        <a:off x="1258822" y="2413682"/>
        <a:ext cx="877210" cy="669418"/>
      </dsp:txXfrm>
    </dsp:sp>
    <dsp:sp modelId="{5700F6D4-7313-4241-B269-7FCE55736539}">
      <dsp:nvSpPr>
        <dsp:cNvPr id="0" name=""/>
        <dsp:cNvSpPr/>
      </dsp:nvSpPr>
      <dsp:spPr>
        <a:xfrm rot="57619">
          <a:off x="2156832" y="2742048"/>
          <a:ext cx="399403" cy="19379"/>
        </a:xfrm>
        <a:custGeom>
          <a:avLst/>
          <a:gdLst/>
          <a:ahLst/>
          <a:cxnLst/>
          <a:rect l="0" t="0" r="0" b="0"/>
          <a:pathLst>
            <a:path>
              <a:moveTo>
                <a:pt x="0" y="9689"/>
              </a:moveTo>
              <a:lnTo>
                <a:pt x="399403" y="968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46548" y="2741753"/>
        <a:ext cx="19970" cy="19970"/>
      </dsp:txXfrm>
    </dsp:sp>
    <dsp:sp modelId="{B2806A44-6E2E-4854-B7B1-601D11A12467}">
      <dsp:nvSpPr>
        <dsp:cNvPr id="0" name=""/>
        <dsp:cNvSpPr/>
      </dsp:nvSpPr>
      <dsp:spPr>
        <a:xfrm>
          <a:off x="2556207" y="2525369"/>
          <a:ext cx="918864" cy="45943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CA" sz="900" kern="1200" dirty="0"/>
            <a:t>Time to clear snow and ice</a:t>
          </a:r>
        </a:p>
      </dsp:txBody>
      <dsp:txXfrm>
        <a:off x="2569663" y="2538825"/>
        <a:ext cx="891952" cy="432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71D1-859C-4764-9875-FE789C9FA071}">
      <dsp:nvSpPr>
        <dsp:cNvPr id="0" name=""/>
        <dsp:cNvSpPr/>
      </dsp:nvSpPr>
      <dsp:spPr>
        <a:xfrm>
          <a:off x="199881" y="2771085"/>
          <a:ext cx="713582" cy="22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LOS Rating</a:t>
          </a:r>
        </a:p>
      </dsp:txBody>
      <dsp:txXfrm>
        <a:off x="206396" y="2777600"/>
        <a:ext cx="700552" cy="209423"/>
      </dsp:txXfrm>
    </dsp:sp>
    <dsp:sp modelId="{E86862A7-6200-43C2-9F47-8EFCB7790393}">
      <dsp:nvSpPr>
        <dsp:cNvPr id="0" name=""/>
        <dsp:cNvSpPr/>
      </dsp:nvSpPr>
      <dsp:spPr>
        <a:xfrm rot="16889577">
          <a:off x="-19541" y="1736793"/>
          <a:ext cx="2330320" cy="7441"/>
        </a:xfrm>
        <a:custGeom>
          <a:avLst/>
          <a:gdLst/>
          <a:ahLst/>
          <a:cxnLst/>
          <a:rect l="0" t="0" r="0" b="0"/>
          <a:pathLst>
            <a:path>
              <a:moveTo>
                <a:pt x="0" y="3720"/>
              </a:moveTo>
              <a:lnTo>
                <a:pt x="2330320"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087360" y="1682256"/>
        <a:ext cx="116516" cy="116516"/>
      </dsp:txXfrm>
    </dsp:sp>
    <dsp:sp modelId="{EB1B9AD6-C8EF-4983-9272-AC92C00C0803}">
      <dsp:nvSpPr>
        <dsp:cNvPr id="0" name=""/>
        <dsp:cNvSpPr/>
      </dsp:nvSpPr>
      <dsp:spPr>
        <a:xfrm>
          <a:off x="1377773" y="487489"/>
          <a:ext cx="983258" cy="222453"/>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Mobility</a:t>
          </a:r>
        </a:p>
      </dsp:txBody>
      <dsp:txXfrm>
        <a:off x="1384288" y="494004"/>
        <a:ext cx="970228" cy="209423"/>
      </dsp:txXfrm>
    </dsp:sp>
    <dsp:sp modelId="{F2AC686C-DC31-4CC5-BBFD-FF348369D34E}">
      <dsp:nvSpPr>
        <dsp:cNvPr id="0" name=""/>
        <dsp:cNvSpPr/>
      </dsp:nvSpPr>
      <dsp:spPr>
        <a:xfrm rot="19218026">
          <a:off x="2283888" y="381302"/>
          <a:ext cx="669086" cy="7441"/>
        </a:xfrm>
        <a:custGeom>
          <a:avLst/>
          <a:gdLst/>
          <a:ahLst/>
          <a:cxnLst/>
          <a:rect l="0" t="0" r="0" b="0"/>
          <a:pathLst>
            <a:path>
              <a:moveTo>
                <a:pt x="0" y="3720"/>
              </a:moveTo>
              <a:lnTo>
                <a:pt x="669086"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1704" y="368296"/>
        <a:ext cx="33454" cy="33454"/>
      </dsp:txXfrm>
    </dsp:sp>
    <dsp:sp modelId="{0B1134F1-459A-46DE-928D-81E55C49912A}">
      <dsp:nvSpPr>
        <dsp:cNvPr id="0" name=""/>
        <dsp:cNvSpPr/>
      </dsp:nvSpPr>
      <dsp:spPr>
        <a:xfrm>
          <a:off x="2875830" y="60102"/>
          <a:ext cx="919712"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Pavement/Bridges</a:t>
          </a:r>
        </a:p>
      </dsp:txBody>
      <dsp:txXfrm>
        <a:off x="2882345" y="66617"/>
        <a:ext cx="906682" cy="209423"/>
      </dsp:txXfrm>
    </dsp:sp>
    <dsp:sp modelId="{D35F918F-B087-4841-AD58-7472C09F8BA3}">
      <dsp:nvSpPr>
        <dsp:cNvPr id="0" name=""/>
        <dsp:cNvSpPr/>
      </dsp:nvSpPr>
      <dsp:spPr>
        <a:xfrm rot="20975165">
          <a:off x="3793799" y="148471"/>
          <a:ext cx="211749" cy="7441"/>
        </a:xfrm>
        <a:custGeom>
          <a:avLst/>
          <a:gdLst/>
          <a:ahLst/>
          <a:cxnLst/>
          <a:rect l="0" t="0" r="0" b="0"/>
          <a:pathLst>
            <a:path>
              <a:moveTo>
                <a:pt x="0" y="3720"/>
              </a:moveTo>
              <a:lnTo>
                <a:pt x="211749"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3894380" y="146898"/>
        <a:ext cx="10587" cy="10587"/>
      </dsp:txXfrm>
    </dsp:sp>
    <dsp:sp modelId="{44648FAF-72D3-4731-9B49-71D9CABB5DE4}">
      <dsp:nvSpPr>
        <dsp:cNvPr id="0" name=""/>
        <dsp:cNvSpPr/>
      </dsp:nvSpPr>
      <dsp:spPr>
        <a:xfrm>
          <a:off x="4003804" y="21827"/>
          <a:ext cx="3878369"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pitchFamily="34" charset="0"/>
              <a:cs typeface="Calibri" pitchFamily="34" charset="0"/>
            </a:rPr>
            <a:t>No. of lane hours lost per km per year due to maintenance</a:t>
          </a:r>
        </a:p>
      </dsp:txBody>
      <dsp:txXfrm>
        <a:off x="4010319" y="28342"/>
        <a:ext cx="3865339" cy="209423"/>
      </dsp:txXfrm>
    </dsp:sp>
    <dsp:sp modelId="{2385A03D-5C02-4AA4-8E06-877A987F68D6}">
      <dsp:nvSpPr>
        <dsp:cNvPr id="0" name=""/>
        <dsp:cNvSpPr/>
      </dsp:nvSpPr>
      <dsp:spPr>
        <a:xfrm rot="20494108">
          <a:off x="2347114" y="509213"/>
          <a:ext cx="542633" cy="7441"/>
        </a:xfrm>
        <a:custGeom>
          <a:avLst/>
          <a:gdLst/>
          <a:ahLst/>
          <a:cxnLst/>
          <a:rect l="0" t="0" r="0" b="0"/>
          <a:pathLst>
            <a:path>
              <a:moveTo>
                <a:pt x="0" y="3720"/>
              </a:moveTo>
              <a:lnTo>
                <a:pt x="542633"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4865" y="499368"/>
        <a:ext cx="27131" cy="27131"/>
      </dsp:txXfrm>
    </dsp:sp>
    <dsp:sp modelId="{4898FBC8-E85D-4AD6-B354-CCD9AD6BDEEC}">
      <dsp:nvSpPr>
        <dsp:cNvPr id="0" name=""/>
        <dsp:cNvSpPr/>
      </dsp:nvSpPr>
      <dsp:spPr>
        <a:xfrm>
          <a:off x="2875830" y="315924"/>
          <a:ext cx="919712"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Pavement</a:t>
          </a:r>
        </a:p>
      </dsp:txBody>
      <dsp:txXfrm>
        <a:off x="2882345" y="322439"/>
        <a:ext cx="906682" cy="209423"/>
      </dsp:txXfrm>
    </dsp:sp>
    <dsp:sp modelId="{7CC85E27-8289-491E-8526-FE191AF91115}">
      <dsp:nvSpPr>
        <dsp:cNvPr id="0" name=""/>
        <dsp:cNvSpPr/>
      </dsp:nvSpPr>
      <dsp:spPr>
        <a:xfrm rot="21003450">
          <a:off x="3793878" y="404293"/>
          <a:ext cx="221681" cy="7441"/>
        </a:xfrm>
        <a:custGeom>
          <a:avLst/>
          <a:gdLst/>
          <a:ahLst/>
          <a:cxnLst/>
          <a:rect l="0" t="0" r="0" b="0"/>
          <a:pathLst>
            <a:path>
              <a:moveTo>
                <a:pt x="0" y="3720"/>
              </a:moveTo>
              <a:lnTo>
                <a:pt x="22168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3899177" y="402471"/>
        <a:ext cx="11084" cy="11084"/>
      </dsp:txXfrm>
    </dsp:sp>
    <dsp:sp modelId="{CDC8B5A8-258B-49EE-93A8-F49220C65C10}">
      <dsp:nvSpPr>
        <dsp:cNvPr id="0" name=""/>
        <dsp:cNvSpPr/>
      </dsp:nvSpPr>
      <dsp:spPr>
        <a:xfrm>
          <a:off x="4013895" y="277649"/>
          <a:ext cx="3878369"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pitchFamily="34" charset="0"/>
            <a:cs typeface="Calibri" pitchFamily="34" charset="0"/>
          </a:endParaRPr>
        </a:p>
      </dsp:txBody>
      <dsp:txXfrm>
        <a:off x="4020410" y="284164"/>
        <a:ext cx="3865339" cy="209423"/>
      </dsp:txXfrm>
    </dsp:sp>
    <dsp:sp modelId="{8EC1CD09-823D-4694-A146-49F7A523E2BE}">
      <dsp:nvSpPr>
        <dsp:cNvPr id="0" name=""/>
        <dsp:cNvSpPr/>
      </dsp:nvSpPr>
      <dsp:spPr>
        <a:xfrm rot="557708">
          <a:off x="2357608" y="637124"/>
          <a:ext cx="521647" cy="7441"/>
        </a:xfrm>
        <a:custGeom>
          <a:avLst/>
          <a:gdLst/>
          <a:ahLst/>
          <a:cxnLst/>
          <a:rect l="0" t="0" r="0" b="0"/>
          <a:pathLst>
            <a:path>
              <a:moveTo>
                <a:pt x="0" y="3720"/>
              </a:moveTo>
              <a:lnTo>
                <a:pt x="521647"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5390" y="627803"/>
        <a:ext cx="26082" cy="26082"/>
      </dsp:txXfrm>
    </dsp:sp>
    <dsp:sp modelId="{62AA9D85-2DE7-490E-8E7C-CA94EB0FE68C}">
      <dsp:nvSpPr>
        <dsp:cNvPr id="0" name=""/>
        <dsp:cNvSpPr/>
      </dsp:nvSpPr>
      <dsp:spPr>
        <a:xfrm>
          <a:off x="2875830" y="571746"/>
          <a:ext cx="919712"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Signals</a:t>
          </a:r>
        </a:p>
      </dsp:txBody>
      <dsp:txXfrm>
        <a:off x="2882345" y="578261"/>
        <a:ext cx="906682" cy="209423"/>
      </dsp:txXfrm>
    </dsp:sp>
    <dsp:sp modelId="{1EA1E192-85D2-413B-AE9A-A14EA2AF1382}">
      <dsp:nvSpPr>
        <dsp:cNvPr id="0" name=""/>
        <dsp:cNvSpPr/>
      </dsp:nvSpPr>
      <dsp:spPr>
        <a:xfrm rot="20964159">
          <a:off x="3793765" y="660079"/>
          <a:ext cx="208511" cy="7441"/>
        </a:xfrm>
        <a:custGeom>
          <a:avLst/>
          <a:gdLst/>
          <a:ahLst/>
          <a:cxnLst/>
          <a:rect l="0" t="0" r="0" b="0"/>
          <a:pathLst>
            <a:path>
              <a:moveTo>
                <a:pt x="0" y="3720"/>
              </a:moveTo>
              <a:lnTo>
                <a:pt x="20851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3892808" y="658587"/>
        <a:ext cx="10425" cy="10425"/>
      </dsp:txXfrm>
    </dsp:sp>
    <dsp:sp modelId="{FB8672FE-E471-496A-87C5-E095EB36A622}">
      <dsp:nvSpPr>
        <dsp:cNvPr id="0" name=""/>
        <dsp:cNvSpPr/>
      </dsp:nvSpPr>
      <dsp:spPr>
        <a:xfrm>
          <a:off x="4000499" y="533399"/>
          <a:ext cx="3878369"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pitchFamily="34" charset="0"/>
            <a:cs typeface="Calibri" pitchFamily="34" charset="0"/>
          </a:endParaRPr>
        </a:p>
      </dsp:txBody>
      <dsp:txXfrm>
        <a:off x="4007014" y="539914"/>
        <a:ext cx="3865339" cy="209423"/>
      </dsp:txXfrm>
    </dsp:sp>
    <dsp:sp modelId="{20E396BA-ABEE-46BD-884B-E3293EB9F39B}">
      <dsp:nvSpPr>
        <dsp:cNvPr id="0" name=""/>
        <dsp:cNvSpPr/>
      </dsp:nvSpPr>
      <dsp:spPr>
        <a:xfrm rot="2006938">
          <a:off x="2309939" y="765035"/>
          <a:ext cx="616984" cy="7441"/>
        </a:xfrm>
        <a:custGeom>
          <a:avLst/>
          <a:gdLst/>
          <a:ahLst/>
          <a:cxnLst/>
          <a:rect l="0" t="0" r="0" b="0"/>
          <a:pathLst>
            <a:path>
              <a:moveTo>
                <a:pt x="0" y="3720"/>
              </a:moveTo>
              <a:lnTo>
                <a:pt x="616984"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3007" y="753331"/>
        <a:ext cx="30849" cy="30849"/>
      </dsp:txXfrm>
    </dsp:sp>
    <dsp:sp modelId="{1D2B3D50-1901-448A-AEDF-5FA56036D301}">
      <dsp:nvSpPr>
        <dsp:cNvPr id="0" name=""/>
        <dsp:cNvSpPr/>
      </dsp:nvSpPr>
      <dsp:spPr>
        <a:xfrm>
          <a:off x="2875830" y="827568"/>
          <a:ext cx="919712"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Signals</a:t>
          </a:r>
        </a:p>
      </dsp:txBody>
      <dsp:txXfrm>
        <a:off x="2882345" y="834083"/>
        <a:ext cx="906682" cy="209423"/>
      </dsp:txXfrm>
    </dsp:sp>
    <dsp:sp modelId="{4C02DC05-5044-4807-98A3-4A6F6364B673}">
      <dsp:nvSpPr>
        <dsp:cNvPr id="0" name=""/>
        <dsp:cNvSpPr/>
      </dsp:nvSpPr>
      <dsp:spPr>
        <a:xfrm rot="20509897">
          <a:off x="3790462" y="903296"/>
          <a:ext cx="203825" cy="7441"/>
        </a:xfrm>
        <a:custGeom>
          <a:avLst/>
          <a:gdLst/>
          <a:ahLst/>
          <a:cxnLst/>
          <a:rect l="0" t="0" r="0" b="0"/>
          <a:pathLst>
            <a:path>
              <a:moveTo>
                <a:pt x="0" y="3720"/>
              </a:moveTo>
              <a:lnTo>
                <a:pt x="203825"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3887279" y="901922"/>
        <a:ext cx="10191" cy="10191"/>
      </dsp:txXfrm>
    </dsp:sp>
    <dsp:sp modelId="{1A9B74CB-79DC-4D70-9D28-1D46DCCA2C83}">
      <dsp:nvSpPr>
        <dsp:cNvPr id="0" name=""/>
        <dsp:cNvSpPr/>
      </dsp:nvSpPr>
      <dsp:spPr>
        <a:xfrm>
          <a:off x="3989207" y="764013"/>
          <a:ext cx="3878605"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pitchFamily="34" charset="0"/>
            <a:cs typeface="Calibri" pitchFamily="34" charset="0"/>
          </a:endParaRPr>
        </a:p>
      </dsp:txBody>
      <dsp:txXfrm>
        <a:off x="3995722" y="770528"/>
        <a:ext cx="3865575" cy="209423"/>
      </dsp:txXfrm>
    </dsp:sp>
    <dsp:sp modelId="{1F43EB28-060A-4679-8A3C-D49CA6A29C2E}">
      <dsp:nvSpPr>
        <dsp:cNvPr id="0" name=""/>
        <dsp:cNvSpPr/>
      </dsp:nvSpPr>
      <dsp:spPr>
        <a:xfrm rot="2950576">
          <a:off x="2224695" y="892946"/>
          <a:ext cx="787473" cy="7441"/>
        </a:xfrm>
        <a:custGeom>
          <a:avLst/>
          <a:gdLst/>
          <a:ahLst/>
          <a:cxnLst/>
          <a:rect l="0" t="0" r="0" b="0"/>
          <a:pathLst>
            <a:path>
              <a:moveTo>
                <a:pt x="0" y="3720"/>
              </a:moveTo>
              <a:lnTo>
                <a:pt x="787473"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598744" y="876980"/>
        <a:ext cx="39373" cy="39373"/>
      </dsp:txXfrm>
    </dsp:sp>
    <dsp:sp modelId="{10E5B66A-ED98-4BA5-B0ED-0F3CD580AD51}">
      <dsp:nvSpPr>
        <dsp:cNvPr id="0" name=""/>
        <dsp:cNvSpPr/>
      </dsp:nvSpPr>
      <dsp:spPr>
        <a:xfrm>
          <a:off x="2875830" y="1083390"/>
          <a:ext cx="930341"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Signals</a:t>
          </a:r>
        </a:p>
      </dsp:txBody>
      <dsp:txXfrm>
        <a:off x="2882345" y="1089905"/>
        <a:ext cx="917311" cy="209423"/>
      </dsp:txXfrm>
    </dsp:sp>
    <dsp:sp modelId="{E017DFC2-F231-44B7-A390-2DA68B8963E1}">
      <dsp:nvSpPr>
        <dsp:cNvPr id="0" name=""/>
        <dsp:cNvSpPr/>
      </dsp:nvSpPr>
      <dsp:spPr>
        <a:xfrm rot="20424489">
          <a:off x="3800221" y="1156431"/>
          <a:ext cx="205564" cy="7441"/>
        </a:xfrm>
        <a:custGeom>
          <a:avLst/>
          <a:gdLst/>
          <a:ahLst/>
          <a:cxnLst/>
          <a:rect l="0" t="0" r="0" b="0"/>
          <a:pathLst>
            <a:path>
              <a:moveTo>
                <a:pt x="0" y="3720"/>
              </a:moveTo>
              <a:lnTo>
                <a:pt x="205564"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3897865" y="1155013"/>
        <a:ext cx="10278" cy="10278"/>
      </dsp:txXfrm>
    </dsp:sp>
    <dsp:sp modelId="{8774E202-2A4E-49CB-82EF-6A0AE6EAF3D1}">
      <dsp:nvSpPr>
        <dsp:cNvPr id="0" name=""/>
        <dsp:cNvSpPr/>
      </dsp:nvSpPr>
      <dsp:spPr>
        <a:xfrm>
          <a:off x="3999836" y="1014460"/>
          <a:ext cx="3867740" cy="222453"/>
        </a:xfrm>
        <a:prstGeom prst="roundRect">
          <a:avLst>
            <a:gd name="adj" fmla="val 10000"/>
          </a:avLst>
        </a:prstGeom>
        <a:solidFill>
          <a:srgbClr val="AC9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pitchFamily="34" charset="0"/>
              <a:cs typeface="Calibri" pitchFamily="34" charset="0"/>
            </a:rPr>
            <a:t>No. of failed pedestrian signal hours per intersection per year</a:t>
          </a:r>
        </a:p>
      </dsp:txBody>
      <dsp:txXfrm>
        <a:off x="4006351" y="1020975"/>
        <a:ext cx="3854710" cy="209423"/>
      </dsp:txXfrm>
    </dsp:sp>
    <dsp:sp modelId="{FE036FF0-D5B8-44BD-8AE3-1E270913D6B2}">
      <dsp:nvSpPr>
        <dsp:cNvPr id="0" name=""/>
        <dsp:cNvSpPr/>
      </dsp:nvSpPr>
      <dsp:spPr>
        <a:xfrm rot="17309595">
          <a:off x="413714" y="2184482"/>
          <a:ext cx="1463808" cy="7441"/>
        </a:xfrm>
        <a:custGeom>
          <a:avLst/>
          <a:gdLst/>
          <a:ahLst/>
          <a:cxnLst/>
          <a:rect l="0" t="0" r="0" b="0"/>
          <a:pathLst>
            <a:path>
              <a:moveTo>
                <a:pt x="0" y="3720"/>
              </a:moveTo>
              <a:lnTo>
                <a:pt x="1463808"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109023" y="2151607"/>
        <a:ext cx="73190" cy="73190"/>
      </dsp:txXfrm>
    </dsp:sp>
    <dsp:sp modelId="{21ACE0E5-67B9-47AA-BB5E-75C13DDBD4D5}">
      <dsp:nvSpPr>
        <dsp:cNvPr id="0" name=""/>
        <dsp:cNvSpPr/>
      </dsp:nvSpPr>
      <dsp:spPr>
        <a:xfrm>
          <a:off x="1377773" y="1382866"/>
          <a:ext cx="983258" cy="222453"/>
        </a:xfrm>
        <a:prstGeom prst="roundRect">
          <a:avLst>
            <a:gd name="adj" fmla="val 10000"/>
          </a:avLst>
        </a:prstGeom>
        <a:solidFill>
          <a:srgbClr val="ED8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Comfort</a:t>
          </a:r>
        </a:p>
      </dsp:txBody>
      <dsp:txXfrm>
        <a:off x="1384288" y="1389381"/>
        <a:ext cx="970228" cy="209423"/>
      </dsp:txXfrm>
    </dsp:sp>
    <dsp:sp modelId="{37374F15-929F-4997-A28C-37DC93FA91B4}">
      <dsp:nvSpPr>
        <dsp:cNvPr id="0" name=""/>
        <dsp:cNvSpPr/>
      </dsp:nvSpPr>
      <dsp:spPr>
        <a:xfrm rot="21456865">
          <a:off x="2360802" y="1479322"/>
          <a:ext cx="530958" cy="7441"/>
        </a:xfrm>
        <a:custGeom>
          <a:avLst/>
          <a:gdLst/>
          <a:ahLst/>
          <a:cxnLst/>
          <a:rect l="0" t="0" r="0" b="0"/>
          <a:pathLst>
            <a:path>
              <a:moveTo>
                <a:pt x="0" y="3720"/>
              </a:moveTo>
              <a:lnTo>
                <a:pt x="530958"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3008" y="1469768"/>
        <a:ext cx="26547" cy="26547"/>
      </dsp:txXfrm>
    </dsp:sp>
    <dsp:sp modelId="{7C7B0A3C-E1D0-4BC6-96EA-EF4CF114444D}">
      <dsp:nvSpPr>
        <dsp:cNvPr id="0" name=""/>
        <dsp:cNvSpPr/>
      </dsp:nvSpPr>
      <dsp:spPr>
        <a:xfrm>
          <a:off x="2891531" y="1360765"/>
          <a:ext cx="919712" cy="222453"/>
        </a:xfrm>
        <a:prstGeom prst="roundRect">
          <a:avLst>
            <a:gd name="adj" fmla="val 10000"/>
          </a:avLst>
        </a:prstGeom>
        <a:solidFill>
          <a:srgbClr val="ED8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Pavements</a:t>
          </a:r>
        </a:p>
      </dsp:txBody>
      <dsp:txXfrm>
        <a:off x="2898046" y="1367280"/>
        <a:ext cx="906682" cy="209423"/>
      </dsp:txXfrm>
    </dsp:sp>
    <dsp:sp modelId="{01315448-E3F2-4FBE-ADDD-7A801AC33272}">
      <dsp:nvSpPr>
        <dsp:cNvPr id="0" name=""/>
        <dsp:cNvSpPr/>
      </dsp:nvSpPr>
      <dsp:spPr>
        <a:xfrm rot="20226304">
          <a:off x="3803634" y="1430693"/>
          <a:ext cx="193181" cy="7441"/>
        </a:xfrm>
        <a:custGeom>
          <a:avLst/>
          <a:gdLst/>
          <a:ahLst/>
          <a:cxnLst/>
          <a:rect l="0" t="0" r="0" b="0"/>
          <a:pathLst>
            <a:path>
              <a:moveTo>
                <a:pt x="0" y="3720"/>
              </a:moveTo>
              <a:lnTo>
                <a:pt x="19318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95396" y="1429584"/>
        <a:ext cx="9659" cy="9659"/>
      </dsp:txXfrm>
    </dsp:sp>
    <dsp:sp modelId="{F93E162B-2AB2-4C58-B6D5-C0D720445009}">
      <dsp:nvSpPr>
        <dsp:cNvPr id="0" name=""/>
        <dsp:cNvSpPr/>
      </dsp:nvSpPr>
      <dsp:spPr>
        <a:xfrm>
          <a:off x="3989207" y="1285609"/>
          <a:ext cx="3878369" cy="222453"/>
        </a:xfrm>
        <a:prstGeom prst="roundRect">
          <a:avLst>
            <a:gd name="adj" fmla="val 10000"/>
          </a:avLst>
        </a:prstGeom>
        <a:solidFill>
          <a:srgbClr val="ED8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a:rPr>
            <a:t>Average PQI rating for segment</a:t>
          </a:r>
        </a:p>
      </dsp:txBody>
      <dsp:txXfrm>
        <a:off x="3995722" y="1292124"/>
        <a:ext cx="3865339" cy="209423"/>
      </dsp:txXfrm>
    </dsp:sp>
    <dsp:sp modelId="{B01CE716-538B-403A-BCE2-A10815EC746A}">
      <dsp:nvSpPr>
        <dsp:cNvPr id="0" name=""/>
        <dsp:cNvSpPr/>
      </dsp:nvSpPr>
      <dsp:spPr>
        <a:xfrm rot="1513389">
          <a:off x="2333077" y="1615320"/>
          <a:ext cx="586410" cy="7441"/>
        </a:xfrm>
        <a:custGeom>
          <a:avLst/>
          <a:gdLst/>
          <a:ahLst/>
          <a:cxnLst/>
          <a:rect l="0" t="0" r="0" b="0"/>
          <a:pathLst>
            <a:path>
              <a:moveTo>
                <a:pt x="0" y="3720"/>
              </a:moveTo>
              <a:lnTo>
                <a:pt x="586410"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1621" y="1604380"/>
        <a:ext cx="29320" cy="29320"/>
      </dsp:txXfrm>
    </dsp:sp>
    <dsp:sp modelId="{A2496A0D-D807-464E-BD28-DB50A9ECB48C}">
      <dsp:nvSpPr>
        <dsp:cNvPr id="0" name=""/>
        <dsp:cNvSpPr/>
      </dsp:nvSpPr>
      <dsp:spPr>
        <a:xfrm>
          <a:off x="2891531" y="1632761"/>
          <a:ext cx="897044" cy="222453"/>
        </a:xfrm>
        <a:prstGeom prst="roundRect">
          <a:avLst>
            <a:gd name="adj" fmla="val 10000"/>
          </a:avLst>
        </a:prstGeom>
        <a:solidFill>
          <a:srgbClr val="ED8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Pavements</a:t>
          </a:r>
        </a:p>
      </dsp:txBody>
      <dsp:txXfrm>
        <a:off x="2898046" y="1639276"/>
        <a:ext cx="884014" cy="209423"/>
      </dsp:txXfrm>
    </dsp:sp>
    <dsp:sp modelId="{D5A1E669-1515-400F-B98A-5022B92985D0}">
      <dsp:nvSpPr>
        <dsp:cNvPr id="0" name=""/>
        <dsp:cNvSpPr/>
      </dsp:nvSpPr>
      <dsp:spPr>
        <a:xfrm rot="19969986">
          <a:off x="3777542" y="1694602"/>
          <a:ext cx="200030" cy="7441"/>
        </a:xfrm>
        <a:custGeom>
          <a:avLst/>
          <a:gdLst/>
          <a:ahLst/>
          <a:cxnLst/>
          <a:rect l="0" t="0" r="0" b="0"/>
          <a:pathLst>
            <a:path>
              <a:moveTo>
                <a:pt x="0" y="3720"/>
              </a:moveTo>
              <a:lnTo>
                <a:pt x="200030"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2556" y="1693322"/>
        <a:ext cx="10001" cy="10001"/>
      </dsp:txXfrm>
    </dsp:sp>
    <dsp:sp modelId="{8AFE116A-22AF-43AB-8033-05AD4813AA6A}">
      <dsp:nvSpPr>
        <dsp:cNvPr id="0" name=""/>
        <dsp:cNvSpPr/>
      </dsp:nvSpPr>
      <dsp:spPr>
        <a:xfrm>
          <a:off x="3966539" y="1541431"/>
          <a:ext cx="3911635" cy="222453"/>
        </a:xfrm>
        <a:prstGeom prst="roundRect">
          <a:avLst>
            <a:gd name="adj" fmla="val 10000"/>
          </a:avLst>
        </a:prstGeom>
        <a:solidFill>
          <a:srgbClr val="ED8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73054" y="1547946"/>
        <a:ext cx="3898605" cy="209423"/>
      </dsp:txXfrm>
    </dsp:sp>
    <dsp:sp modelId="{6EE22950-4E3E-472C-8A21-2D46FC7F2DAD}">
      <dsp:nvSpPr>
        <dsp:cNvPr id="0" name=""/>
        <dsp:cNvSpPr/>
      </dsp:nvSpPr>
      <dsp:spPr>
        <a:xfrm rot="18407740">
          <a:off x="758024" y="2568214"/>
          <a:ext cx="775189" cy="7441"/>
        </a:xfrm>
        <a:custGeom>
          <a:avLst/>
          <a:gdLst/>
          <a:ahLst/>
          <a:cxnLst/>
          <a:rect l="0" t="0" r="0" b="0"/>
          <a:pathLst>
            <a:path>
              <a:moveTo>
                <a:pt x="0" y="3720"/>
              </a:moveTo>
              <a:lnTo>
                <a:pt x="775189"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126239" y="2552555"/>
        <a:ext cx="38759" cy="38759"/>
      </dsp:txXfrm>
    </dsp:sp>
    <dsp:sp modelId="{AC64AF60-4C8D-4ACE-BCBF-5A8F7445843D}">
      <dsp:nvSpPr>
        <dsp:cNvPr id="0" name=""/>
        <dsp:cNvSpPr/>
      </dsp:nvSpPr>
      <dsp:spPr>
        <a:xfrm>
          <a:off x="1377773" y="2079963"/>
          <a:ext cx="983258" cy="36318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Driving Environment</a:t>
          </a:r>
        </a:p>
      </dsp:txBody>
      <dsp:txXfrm>
        <a:off x="1388410" y="2090600"/>
        <a:ext cx="961984" cy="341915"/>
      </dsp:txXfrm>
    </dsp:sp>
    <dsp:sp modelId="{BBCB8400-407A-4097-A799-2570B6396272}">
      <dsp:nvSpPr>
        <dsp:cNvPr id="0" name=""/>
        <dsp:cNvSpPr/>
      </dsp:nvSpPr>
      <dsp:spPr>
        <a:xfrm rot="20109594">
          <a:off x="2333991" y="2135050"/>
          <a:ext cx="584582" cy="7441"/>
        </a:xfrm>
        <a:custGeom>
          <a:avLst/>
          <a:gdLst/>
          <a:ahLst/>
          <a:cxnLst/>
          <a:rect l="0" t="0" r="0" b="0"/>
          <a:pathLst>
            <a:path>
              <a:moveTo>
                <a:pt x="0" y="3720"/>
              </a:moveTo>
              <a:lnTo>
                <a:pt x="584582"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1667" y="2124156"/>
        <a:ext cx="29229" cy="29229"/>
      </dsp:txXfrm>
    </dsp:sp>
    <dsp:sp modelId="{42CF221A-2189-4E44-A8A8-09038A5A3309}">
      <dsp:nvSpPr>
        <dsp:cNvPr id="0" name=""/>
        <dsp:cNvSpPr/>
      </dsp:nvSpPr>
      <dsp:spPr>
        <a:xfrm>
          <a:off x="2891531" y="1904756"/>
          <a:ext cx="897044"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Streetlights</a:t>
          </a:r>
        </a:p>
      </dsp:txBody>
      <dsp:txXfrm>
        <a:off x="2898046" y="1911271"/>
        <a:ext cx="884014" cy="209423"/>
      </dsp:txXfrm>
    </dsp:sp>
    <dsp:sp modelId="{10B0EEC5-AEFD-4735-863E-85B74CB07E98}">
      <dsp:nvSpPr>
        <dsp:cNvPr id="0" name=""/>
        <dsp:cNvSpPr/>
      </dsp:nvSpPr>
      <dsp:spPr>
        <a:xfrm rot="19537246">
          <a:off x="3770395" y="1953492"/>
          <a:ext cx="208157" cy="7441"/>
        </a:xfrm>
        <a:custGeom>
          <a:avLst/>
          <a:gdLst/>
          <a:ahLst/>
          <a:cxnLst/>
          <a:rect l="0" t="0" r="0" b="0"/>
          <a:pathLst>
            <a:path>
              <a:moveTo>
                <a:pt x="0" y="3720"/>
              </a:moveTo>
              <a:lnTo>
                <a:pt x="208157"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69270" y="1952008"/>
        <a:ext cx="10407" cy="10407"/>
      </dsp:txXfrm>
    </dsp:sp>
    <dsp:sp modelId="{A5C93D93-C135-4294-99EC-366301DB0286}">
      <dsp:nvSpPr>
        <dsp:cNvPr id="0" name=""/>
        <dsp:cNvSpPr/>
      </dsp:nvSpPr>
      <dsp:spPr>
        <a:xfrm>
          <a:off x="3960372" y="1787215"/>
          <a:ext cx="3935531"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66887" y="1793730"/>
        <a:ext cx="3922501" cy="209423"/>
      </dsp:txXfrm>
    </dsp:sp>
    <dsp:sp modelId="{5176DC07-CA42-4169-9092-10BD9635D201}">
      <dsp:nvSpPr>
        <dsp:cNvPr id="0" name=""/>
        <dsp:cNvSpPr/>
      </dsp:nvSpPr>
      <dsp:spPr>
        <a:xfrm rot="171071">
          <a:off x="2360704" y="2271048"/>
          <a:ext cx="531156" cy="7441"/>
        </a:xfrm>
        <a:custGeom>
          <a:avLst/>
          <a:gdLst/>
          <a:ahLst/>
          <a:cxnLst/>
          <a:rect l="0" t="0" r="0" b="0"/>
          <a:pathLst>
            <a:path>
              <a:moveTo>
                <a:pt x="0" y="3720"/>
              </a:moveTo>
              <a:lnTo>
                <a:pt x="531156"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3003" y="2261490"/>
        <a:ext cx="26557" cy="26557"/>
      </dsp:txXfrm>
    </dsp:sp>
    <dsp:sp modelId="{B9770BBA-0CA1-4880-844F-9A1B0F07229F}">
      <dsp:nvSpPr>
        <dsp:cNvPr id="0" name=""/>
        <dsp:cNvSpPr/>
      </dsp:nvSpPr>
      <dsp:spPr>
        <a:xfrm>
          <a:off x="2891531" y="2176752"/>
          <a:ext cx="897044"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Signs</a:t>
          </a:r>
        </a:p>
      </dsp:txBody>
      <dsp:txXfrm>
        <a:off x="2898046" y="2183267"/>
        <a:ext cx="884014" cy="209423"/>
      </dsp:txXfrm>
    </dsp:sp>
    <dsp:sp modelId="{75ED3C35-0A3D-45C7-81BD-6B96A1B61249}">
      <dsp:nvSpPr>
        <dsp:cNvPr id="0" name=""/>
        <dsp:cNvSpPr/>
      </dsp:nvSpPr>
      <dsp:spPr>
        <a:xfrm rot="19495741">
          <a:off x="3767090" y="2216260"/>
          <a:ext cx="236685" cy="7441"/>
        </a:xfrm>
        <a:custGeom>
          <a:avLst/>
          <a:gdLst/>
          <a:ahLst/>
          <a:cxnLst/>
          <a:rect l="0" t="0" r="0" b="0"/>
          <a:pathLst>
            <a:path>
              <a:moveTo>
                <a:pt x="0" y="3720"/>
              </a:moveTo>
              <a:lnTo>
                <a:pt x="236685"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9515" y="2214063"/>
        <a:ext cx="11834" cy="11834"/>
      </dsp:txXfrm>
    </dsp:sp>
    <dsp:sp modelId="{04CA15AC-7224-4CC6-95C4-E4C205E87AA2}">
      <dsp:nvSpPr>
        <dsp:cNvPr id="0" name=""/>
        <dsp:cNvSpPr/>
      </dsp:nvSpPr>
      <dsp:spPr>
        <a:xfrm>
          <a:off x="3982288" y="2040755"/>
          <a:ext cx="3901037"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88803" y="2047270"/>
        <a:ext cx="3888007" cy="209423"/>
      </dsp:txXfrm>
    </dsp:sp>
    <dsp:sp modelId="{59F88CC2-C3C7-4EB8-89C7-B63945E3C462}">
      <dsp:nvSpPr>
        <dsp:cNvPr id="0" name=""/>
        <dsp:cNvSpPr/>
      </dsp:nvSpPr>
      <dsp:spPr>
        <a:xfrm rot="1701305">
          <a:off x="2324869" y="2400989"/>
          <a:ext cx="602825" cy="7441"/>
        </a:xfrm>
        <a:custGeom>
          <a:avLst/>
          <a:gdLst/>
          <a:ahLst/>
          <a:cxnLst/>
          <a:rect l="0" t="0" r="0" b="0"/>
          <a:pathLst>
            <a:path>
              <a:moveTo>
                <a:pt x="0" y="3720"/>
              </a:moveTo>
              <a:lnTo>
                <a:pt x="602825"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1211" y="2389639"/>
        <a:ext cx="30141" cy="30141"/>
      </dsp:txXfrm>
    </dsp:sp>
    <dsp:sp modelId="{EDF40495-E681-4F46-B993-A1AEE2C0BF99}">
      <dsp:nvSpPr>
        <dsp:cNvPr id="0" name=""/>
        <dsp:cNvSpPr/>
      </dsp:nvSpPr>
      <dsp:spPr>
        <a:xfrm>
          <a:off x="2891531" y="2436634"/>
          <a:ext cx="897044"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Signs</a:t>
          </a:r>
        </a:p>
      </dsp:txBody>
      <dsp:txXfrm>
        <a:off x="2898046" y="2443149"/>
        <a:ext cx="884014" cy="209423"/>
      </dsp:txXfrm>
    </dsp:sp>
    <dsp:sp modelId="{D92F0EC1-4A8D-4D2D-B896-2D814A11C7F3}">
      <dsp:nvSpPr>
        <dsp:cNvPr id="0" name=""/>
        <dsp:cNvSpPr/>
      </dsp:nvSpPr>
      <dsp:spPr>
        <a:xfrm rot="19459810">
          <a:off x="3768027" y="2480271"/>
          <a:ext cx="219060" cy="7441"/>
        </a:xfrm>
        <a:custGeom>
          <a:avLst/>
          <a:gdLst/>
          <a:ahLst/>
          <a:cxnLst/>
          <a:rect l="0" t="0" r="0" b="0"/>
          <a:pathLst>
            <a:path>
              <a:moveTo>
                <a:pt x="0" y="3720"/>
              </a:moveTo>
              <a:lnTo>
                <a:pt x="219060"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2081" y="2478515"/>
        <a:ext cx="10953" cy="10953"/>
      </dsp:txXfrm>
    </dsp:sp>
    <dsp:sp modelId="{E1D30373-C83C-461D-810B-CDDDCD43FB10}">
      <dsp:nvSpPr>
        <dsp:cNvPr id="0" name=""/>
        <dsp:cNvSpPr/>
      </dsp:nvSpPr>
      <dsp:spPr>
        <a:xfrm>
          <a:off x="3966539" y="2308896"/>
          <a:ext cx="3918091"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a:rPr>
            <a:t>% of signs in segment in poor or worse condition</a:t>
          </a:r>
        </a:p>
      </dsp:txBody>
      <dsp:txXfrm>
        <a:off x="3973054" y="2315411"/>
        <a:ext cx="3905061" cy="209423"/>
      </dsp:txXfrm>
    </dsp:sp>
    <dsp:sp modelId="{56D4E7DF-6D3F-4477-A937-081322EC25A7}">
      <dsp:nvSpPr>
        <dsp:cNvPr id="0" name=""/>
        <dsp:cNvSpPr/>
      </dsp:nvSpPr>
      <dsp:spPr>
        <a:xfrm rot="2737258">
          <a:off x="2247030" y="2528899"/>
          <a:ext cx="758503" cy="7441"/>
        </a:xfrm>
        <a:custGeom>
          <a:avLst/>
          <a:gdLst/>
          <a:ahLst/>
          <a:cxnLst/>
          <a:rect l="0" t="0" r="0" b="0"/>
          <a:pathLst>
            <a:path>
              <a:moveTo>
                <a:pt x="0" y="3720"/>
              </a:moveTo>
              <a:lnTo>
                <a:pt x="758503"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7319" y="2513658"/>
        <a:ext cx="37925" cy="37925"/>
      </dsp:txXfrm>
    </dsp:sp>
    <dsp:sp modelId="{EF1993BA-8462-4A3E-853B-493DCF8FF391}">
      <dsp:nvSpPr>
        <dsp:cNvPr id="0" name=""/>
        <dsp:cNvSpPr/>
      </dsp:nvSpPr>
      <dsp:spPr>
        <a:xfrm>
          <a:off x="2891531" y="2692455"/>
          <a:ext cx="897044"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Lines</a:t>
          </a:r>
        </a:p>
      </dsp:txBody>
      <dsp:txXfrm>
        <a:off x="2898046" y="2698970"/>
        <a:ext cx="884014" cy="209423"/>
      </dsp:txXfrm>
    </dsp:sp>
    <dsp:sp modelId="{466AFA86-B574-417F-92A3-850F5106D75A}">
      <dsp:nvSpPr>
        <dsp:cNvPr id="0" name=""/>
        <dsp:cNvSpPr/>
      </dsp:nvSpPr>
      <dsp:spPr>
        <a:xfrm rot="19459810">
          <a:off x="3768027" y="2736093"/>
          <a:ext cx="219060" cy="7441"/>
        </a:xfrm>
        <a:custGeom>
          <a:avLst/>
          <a:gdLst/>
          <a:ahLst/>
          <a:cxnLst/>
          <a:rect l="0" t="0" r="0" b="0"/>
          <a:pathLst>
            <a:path>
              <a:moveTo>
                <a:pt x="0" y="3720"/>
              </a:moveTo>
              <a:lnTo>
                <a:pt x="219060"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2081" y="2734337"/>
        <a:ext cx="10953" cy="10953"/>
      </dsp:txXfrm>
    </dsp:sp>
    <dsp:sp modelId="{64DA2791-1D37-4CF2-B9A2-41B5322125D0}">
      <dsp:nvSpPr>
        <dsp:cNvPr id="0" name=""/>
        <dsp:cNvSpPr/>
      </dsp:nvSpPr>
      <dsp:spPr>
        <a:xfrm>
          <a:off x="3966539" y="2564718"/>
          <a:ext cx="3944109" cy="22245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73054" y="2571233"/>
        <a:ext cx="3931079" cy="209423"/>
      </dsp:txXfrm>
    </dsp:sp>
    <dsp:sp modelId="{ABDC4DF2-5D73-4237-828F-6FE4A0ADDFF9}">
      <dsp:nvSpPr>
        <dsp:cNvPr id="0" name=""/>
        <dsp:cNvSpPr/>
      </dsp:nvSpPr>
      <dsp:spPr>
        <a:xfrm rot="1914617">
          <a:off x="872134" y="3023153"/>
          <a:ext cx="546969" cy="7441"/>
        </a:xfrm>
        <a:custGeom>
          <a:avLst/>
          <a:gdLst/>
          <a:ahLst/>
          <a:cxnLst/>
          <a:rect l="0" t="0" r="0" b="0"/>
          <a:pathLst>
            <a:path>
              <a:moveTo>
                <a:pt x="0" y="3720"/>
              </a:moveTo>
              <a:lnTo>
                <a:pt x="546969"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131944" y="3013199"/>
        <a:ext cx="27348" cy="27348"/>
      </dsp:txXfrm>
    </dsp:sp>
    <dsp:sp modelId="{25DA106E-C5AE-4007-848F-F846FA16B2B9}">
      <dsp:nvSpPr>
        <dsp:cNvPr id="0" name=""/>
        <dsp:cNvSpPr/>
      </dsp:nvSpPr>
      <dsp:spPr>
        <a:xfrm>
          <a:off x="1377773" y="3060208"/>
          <a:ext cx="983258" cy="22245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Aesthetics</a:t>
          </a:r>
        </a:p>
      </dsp:txBody>
      <dsp:txXfrm>
        <a:off x="1384288" y="3066723"/>
        <a:ext cx="970228" cy="209423"/>
      </dsp:txXfrm>
    </dsp:sp>
    <dsp:sp modelId="{CCD5587F-D42C-4D78-9CBC-42D35C020B75}">
      <dsp:nvSpPr>
        <dsp:cNvPr id="0" name=""/>
        <dsp:cNvSpPr/>
      </dsp:nvSpPr>
      <dsp:spPr>
        <a:xfrm rot="20740501">
          <a:off x="2352520" y="3099980"/>
          <a:ext cx="547522" cy="7441"/>
        </a:xfrm>
        <a:custGeom>
          <a:avLst/>
          <a:gdLst/>
          <a:ahLst/>
          <a:cxnLst/>
          <a:rect l="0" t="0" r="0" b="0"/>
          <a:pathLst>
            <a:path>
              <a:moveTo>
                <a:pt x="0" y="3720"/>
              </a:moveTo>
              <a:lnTo>
                <a:pt x="547522"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2594" y="3090013"/>
        <a:ext cx="27376" cy="27376"/>
      </dsp:txXfrm>
    </dsp:sp>
    <dsp:sp modelId="{92EFABC1-C237-4DD7-A883-94BBFEED23FA}">
      <dsp:nvSpPr>
        <dsp:cNvPr id="0" name=""/>
        <dsp:cNvSpPr/>
      </dsp:nvSpPr>
      <dsp:spPr>
        <a:xfrm>
          <a:off x="2891531" y="2924739"/>
          <a:ext cx="897044" cy="22245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Bridges</a:t>
          </a:r>
        </a:p>
      </dsp:txBody>
      <dsp:txXfrm>
        <a:off x="2898046" y="2931254"/>
        <a:ext cx="884014" cy="209423"/>
      </dsp:txXfrm>
    </dsp:sp>
    <dsp:sp modelId="{40373254-415F-4E4F-86D8-681182F655F3}">
      <dsp:nvSpPr>
        <dsp:cNvPr id="0" name=""/>
        <dsp:cNvSpPr/>
      </dsp:nvSpPr>
      <dsp:spPr>
        <a:xfrm rot="19779030">
          <a:off x="3774445" y="2980146"/>
          <a:ext cx="206224" cy="7441"/>
        </a:xfrm>
        <a:custGeom>
          <a:avLst/>
          <a:gdLst/>
          <a:ahLst/>
          <a:cxnLst/>
          <a:rect l="0" t="0" r="0" b="0"/>
          <a:pathLst>
            <a:path>
              <a:moveTo>
                <a:pt x="0" y="3720"/>
              </a:moveTo>
              <a:lnTo>
                <a:pt x="206224"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2402" y="2978711"/>
        <a:ext cx="10311" cy="10311"/>
      </dsp:txXfrm>
    </dsp:sp>
    <dsp:sp modelId="{4AF51865-DE58-45E3-8AAF-5C00D4A60A05}">
      <dsp:nvSpPr>
        <dsp:cNvPr id="0" name=""/>
        <dsp:cNvSpPr/>
      </dsp:nvSpPr>
      <dsp:spPr>
        <a:xfrm>
          <a:off x="3966539" y="2820540"/>
          <a:ext cx="3957696" cy="22245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73054" y="2827055"/>
        <a:ext cx="3944666" cy="209423"/>
      </dsp:txXfrm>
    </dsp:sp>
    <dsp:sp modelId="{5856D31F-6C77-4603-8754-78FE7381F785}">
      <dsp:nvSpPr>
        <dsp:cNvPr id="0" name=""/>
        <dsp:cNvSpPr/>
      </dsp:nvSpPr>
      <dsp:spPr>
        <a:xfrm rot="558703">
          <a:off x="2357490" y="3211206"/>
          <a:ext cx="537582" cy="7441"/>
        </a:xfrm>
        <a:custGeom>
          <a:avLst/>
          <a:gdLst/>
          <a:ahLst/>
          <a:cxnLst/>
          <a:rect l="0" t="0" r="0" b="0"/>
          <a:pathLst>
            <a:path>
              <a:moveTo>
                <a:pt x="0" y="3720"/>
              </a:moveTo>
              <a:lnTo>
                <a:pt x="537582"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2842" y="3201487"/>
        <a:ext cx="26879" cy="26879"/>
      </dsp:txXfrm>
    </dsp:sp>
    <dsp:sp modelId="{1DBB4972-D9E9-4905-9520-7790DA592F2A}">
      <dsp:nvSpPr>
        <dsp:cNvPr id="0" name=""/>
        <dsp:cNvSpPr/>
      </dsp:nvSpPr>
      <dsp:spPr>
        <a:xfrm>
          <a:off x="2891531" y="3147192"/>
          <a:ext cx="897044" cy="22245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Streetlights</a:t>
          </a:r>
        </a:p>
      </dsp:txBody>
      <dsp:txXfrm>
        <a:off x="2898046" y="3153707"/>
        <a:ext cx="884014" cy="209423"/>
      </dsp:txXfrm>
    </dsp:sp>
    <dsp:sp modelId="{EA0EE39D-9C72-4F6E-B377-A130925CD87A}">
      <dsp:nvSpPr>
        <dsp:cNvPr id="0" name=""/>
        <dsp:cNvSpPr/>
      </dsp:nvSpPr>
      <dsp:spPr>
        <a:xfrm rot="20546167">
          <a:off x="3784225" y="3226533"/>
          <a:ext cx="186665" cy="7441"/>
        </a:xfrm>
        <a:custGeom>
          <a:avLst/>
          <a:gdLst/>
          <a:ahLst/>
          <a:cxnLst/>
          <a:rect l="0" t="0" r="0" b="0"/>
          <a:pathLst>
            <a:path>
              <a:moveTo>
                <a:pt x="0" y="3720"/>
              </a:moveTo>
              <a:lnTo>
                <a:pt x="186665"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2891" y="3225587"/>
        <a:ext cx="9333" cy="9333"/>
      </dsp:txXfrm>
    </dsp:sp>
    <dsp:sp modelId="{AA8AB6DD-69A4-4C48-8A6E-4AD445B3DCB1}">
      <dsp:nvSpPr>
        <dsp:cNvPr id="0" name=""/>
        <dsp:cNvSpPr/>
      </dsp:nvSpPr>
      <dsp:spPr>
        <a:xfrm>
          <a:off x="3966539" y="3076362"/>
          <a:ext cx="3944109" cy="25145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a:rPr>
            <a:t>% of Streetlights in segment with "Good" condition rating</a:t>
          </a:r>
        </a:p>
      </dsp:txBody>
      <dsp:txXfrm>
        <a:off x="3973904" y="3083727"/>
        <a:ext cx="3929379" cy="236725"/>
      </dsp:txXfrm>
    </dsp:sp>
    <dsp:sp modelId="{01965CFB-DF7A-45A0-9517-26FE145D26F1}">
      <dsp:nvSpPr>
        <dsp:cNvPr id="0" name=""/>
        <dsp:cNvSpPr/>
      </dsp:nvSpPr>
      <dsp:spPr>
        <a:xfrm rot="1724702">
          <a:off x="2323751" y="3313205"/>
          <a:ext cx="605061" cy="7441"/>
        </a:xfrm>
        <a:custGeom>
          <a:avLst/>
          <a:gdLst/>
          <a:ahLst/>
          <a:cxnLst/>
          <a:rect l="0" t="0" r="0" b="0"/>
          <a:pathLst>
            <a:path>
              <a:moveTo>
                <a:pt x="0" y="3720"/>
              </a:moveTo>
              <a:lnTo>
                <a:pt x="60506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1155" y="3301799"/>
        <a:ext cx="30253" cy="30253"/>
      </dsp:txXfrm>
    </dsp:sp>
    <dsp:sp modelId="{0F07D061-39EC-4E5D-A43F-FD954B483652}">
      <dsp:nvSpPr>
        <dsp:cNvPr id="0" name=""/>
        <dsp:cNvSpPr/>
      </dsp:nvSpPr>
      <dsp:spPr>
        <a:xfrm>
          <a:off x="2891531" y="3351190"/>
          <a:ext cx="897044" cy="22245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Signals</a:t>
          </a:r>
        </a:p>
      </dsp:txBody>
      <dsp:txXfrm>
        <a:off x="2898046" y="3357705"/>
        <a:ext cx="884014" cy="209423"/>
      </dsp:txXfrm>
    </dsp:sp>
    <dsp:sp modelId="{7D325B0C-B8CE-457C-9B81-4D37D37CE971}">
      <dsp:nvSpPr>
        <dsp:cNvPr id="0" name=""/>
        <dsp:cNvSpPr/>
      </dsp:nvSpPr>
      <dsp:spPr>
        <a:xfrm rot="192870">
          <a:off x="3788436" y="3463693"/>
          <a:ext cx="178243" cy="7441"/>
        </a:xfrm>
        <a:custGeom>
          <a:avLst/>
          <a:gdLst/>
          <a:ahLst/>
          <a:cxnLst/>
          <a:rect l="0" t="0" r="0" b="0"/>
          <a:pathLst>
            <a:path>
              <a:moveTo>
                <a:pt x="0" y="3720"/>
              </a:moveTo>
              <a:lnTo>
                <a:pt x="178243"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3101" y="3462958"/>
        <a:ext cx="8912" cy="8912"/>
      </dsp:txXfrm>
    </dsp:sp>
    <dsp:sp modelId="{930D1560-6DDF-42D2-A0C0-5523453544AC}">
      <dsp:nvSpPr>
        <dsp:cNvPr id="0" name=""/>
        <dsp:cNvSpPr/>
      </dsp:nvSpPr>
      <dsp:spPr>
        <a:xfrm>
          <a:off x="3966539" y="3361185"/>
          <a:ext cx="3944109" cy="22245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a:rPr>
            <a:t>% of Signals in segment with "Good" condition rating</a:t>
          </a:r>
        </a:p>
      </dsp:txBody>
      <dsp:txXfrm>
        <a:off x="3973054" y="3367700"/>
        <a:ext cx="3931079" cy="209423"/>
      </dsp:txXfrm>
    </dsp:sp>
    <dsp:sp modelId="{00D04BC9-38BF-4502-95A8-FDA47FA8B3C7}">
      <dsp:nvSpPr>
        <dsp:cNvPr id="0" name=""/>
        <dsp:cNvSpPr/>
      </dsp:nvSpPr>
      <dsp:spPr>
        <a:xfrm rot="3620261">
          <a:off x="676512" y="3286225"/>
          <a:ext cx="938213" cy="7441"/>
        </a:xfrm>
        <a:custGeom>
          <a:avLst/>
          <a:gdLst/>
          <a:ahLst/>
          <a:cxnLst/>
          <a:rect l="0" t="0" r="0" b="0"/>
          <a:pathLst>
            <a:path>
              <a:moveTo>
                <a:pt x="0" y="3720"/>
              </a:moveTo>
              <a:lnTo>
                <a:pt x="938213"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122163" y="3266490"/>
        <a:ext cx="46910" cy="46910"/>
      </dsp:txXfrm>
    </dsp:sp>
    <dsp:sp modelId="{772B6964-29DE-425B-BE34-A0392EDBC63D}">
      <dsp:nvSpPr>
        <dsp:cNvPr id="0" name=""/>
        <dsp:cNvSpPr/>
      </dsp:nvSpPr>
      <dsp:spPr>
        <a:xfrm>
          <a:off x="1377773" y="3586352"/>
          <a:ext cx="983258" cy="222453"/>
        </a:xfrm>
        <a:prstGeom prst="roundRect">
          <a:avLst>
            <a:gd name="adj" fmla="val 10000"/>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pitchFamily="34" charset="0"/>
              <a:cs typeface="Calibri" pitchFamily="34" charset="0"/>
            </a:rPr>
            <a:t>Safety</a:t>
          </a:r>
        </a:p>
      </dsp:txBody>
      <dsp:txXfrm>
        <a:off x="1384288" y="3592867"/>
        <a:ext cx="970228" cy="209423"/>
      </dsp:txXfrm>
    </dsp:sp>
    <dsp:sp modelId="{6FA52210-A774-490F-89E9-BB1FD515B005}">
      <dsp:nvSpPr>
        <dsp:cNvPr id="0" name=""/>
        <dsp:cNvSpPr/>
      </dsp:nvSpPr>
      <dsp:spPr>
        <a:xfrm rot="346452">
          <a:off x="2359680" y="3720681"/>
          <a:ext cx="533204" cy="7441"/>
        </a:xfrm>
        <a:custGeom>
          <a:avLst/>
          <a:gdLst/>
          <a:ahLst/>
          <a:cxnLst/>
          <a:rect l="0" t="0" r="0" b="0"/>
          <a:pathLst>
            <a:path>
              <a:moveTo>
                <a:pt x="0" y="3720"/>
              </a:moveTo>
              <a:lnTo>
                <a:pt x="533204"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2952" y="3711071"/>
        <a:ext cx="26660" cy="26660"/>
      </dsp:txXfrm>
    </dsp:sp>
    <dsp:sp modelId="{259EAE30-D4B8-413C-B031-BA031ACCCC54}">
      <dsp:nvSpPr>
        <dsp:cNvPr id="0" name=""/>
        <dsp:cNvSpPr/>
      </dsp:nvSpPr>
      <dsp:spPr>
        <a:xfrm>
          <a:off x="2891531" y="3639997"/>
          <a:ext cx="897044" cy="222453"/>
        </a:xfrm>
        <a:prstGeom prst="roundRect">
          <a:avLst>
            <a:gd name="adj" fmla="val 10000"/>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All</a:t>
          </a:r>
        </a:p>
      </dsp:txBody>
      <dsp:txXfrm>
        <a:off x="2898046" y="3646512"/>
        <a:ext cx="884014" cy="209423"/>
      </dsp:txXfrm>
    </dsp:sp>
    <dsp:sp modelId="{69B42B09-F573-4B28-917C-1E1B8DE9BC1B}">
      <dsp:nvSpPr>
        <dsp:cNvPr id="0" name=""/>
        <dsp:cNvSpPr/>
      </dsp:nvSpPr>
      <dsp:spPr>
        <a:xfrm rot="21158332">
          <a:off x="3787836" y="3736008"/>
          <a:ext cx="179441" cy="7441"/>
        </a:xfrm>
        <a:custGeom>
          <a:avLst/>
          <a:gdLst/>
          <a:ahLst/>
          <a:cxnLst/>
          <a:rect l="0" t="0" r="0" b="0"/>
          <a:pathLst>
            <a:path>
              <a:moveTo>
                <a:pt x="0" y="3720"/>
              </a:moveTo>
              <a:lnTo>
                <a:pt x="17944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3071" y="3735243"/>
        <a:ext cx="8972" cy="8972"/>
      </dsp:txXfrm>
    </dsp:sp>
    <dsp:sp modelId="{C1DB9057-BA85-4875-9197-F8118C3652BA}">
      <dsp:nvSpPr>
        <dsp:cNvPr id="0" name=""/>
        <dsp:cNvSpPr/>
      </dsp:nvSpPr>
      <dsp:spPr>
        <a:xfrm>
          <a:off x="3966539" y="3617006"/>
          <a:ext cx="3944109" cy="222453"/>
        </a:xfrm>
        <a:prstGeom prst="roundRect">
          <a:avLst>
            <a:gd name="adj" fmla="val 10000"/>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73054" y="3623521"/>
        <a:ext cx="3931079" cy="209423"/>
      </dsp:txXfrm>
    </dsp:sp>
    <dsp:sp modelId="{0096C396-5925-415B-BB4E-F953315614C7}">
      <dsp:nvSpPr>
        <dsp:cNvPr id="0" name=""/>
        <dsp:cNvSpPr/>
      </dsp:nvSpPr>
      <dsp:spPr>
        <a:xfrm rot="4337964">
          <a:off x="382059" y="3606002"/>
          <a:ext cx="1527118" cy="7441"/>
        </a:xfrm>
        <a:custGeom>
          <a:avLst/>
          <a:gdLst/>
          <a:ahLst/>
          <a:cxnLst/>
          <a:rect l="0" t="0" r="0" b="0"/>
          <a:pathLst>
            <a:path>
              <a:moveTo>
                <a:pt x="0" y="3720"/>
              </a:moveTo>
              <a:lnTo>
                <a:pt x="1527118"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107441" y="3571545"/>
        <a:ext cx="76355" cy="76355"/>
      </dsp:txXfrm>
    </dsp:sp>
    <dsp:sp modelId="{6B5CC2E0-154E-4EC3-BF0A-9AFAFB8CF1CC}">
      <dsp:nvSpPr>
        <dsp:cNvPr id="0" name=""/>
        <dsp:cNvSpPr/>
      </dsp:nvSpPr>
      <dsp:spPr>
        <a:xfrm>
          <a:off x="1377773" y="4225907"/>
          <a:ext cx="983258"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Responsiveness</a:t>
          </a:r>
        </a:p>
      </dsp:txBody>
      <dsp:txXfrm>
        <a:off x="1384288" y="4232422"/>
        <a:ext cx="970228" cy="209423"/>
      </dsp:txXfrm>
    </dsp:sp>
    <dsp:sp modelId="{481BFB32-92BD-4B34-8002-4146AA2AD784}">
      <dsp:nvSpPr>
        <dsp:cNvPr id="0" name=""/>
        <dsp:cNvSpPr/>
      </dsp:nvSpPr>
      <dsp:spPr>
        <a:xfrm rot="19639923">
          <a:off x="2312664" y="4168369"/>
          <a:ext cx="611534" cy="7441"/>
        </a:xfrm>
        <a:custGeom>
          <a:avLst/>
          <a:gdLst/>
          <a:ahLst/>
          <a:cxnLst/>
          <a:rect l="0" t="0" r="0" b="0"/>
          <a:pathLst>
            <a:path>
              <a:moveTo>
                <a:pt x="0" y="3720"/>
              </a:moveTo>
              <a:lnTo>
                <a:pt x="611534"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3143" y="4156801"/>
        <a:ext cx="30576" cy="30576"/>
      </dsp:txXfrm>
    </dsp:sp>
    <dsp:sp modelId="{28F44D75-CCAF-4BA5-93B1-7FA711815856}">
      <dsp:nvSpPr>
        <dsp:cNvPr id="0" name=""/>
        <dsp:cNvSpPr/>
      </dsp:nvSpPr>
      <dsp:spPr>
        <a:xfrm>
          <a:off x="2875830" y="3895819"/>
          <a:ext cx="897044"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Pavement</a:t>
          </a:r>
        </a:p>
      </dsp:txBody>
      <dsp:txXfrm>
        <a:off x="2882345" y="3902334"/>
        <a:ext cx="884014" cy="209423"/>
      </dsp:txXfrm>
    </dsp:sp>
    <dsp:sp modelId="{A2BE4C2F-D4D7-417B-ACB3-8229EC553B11}">
      <dsp:nvSpPr>
        <dsp:cNvPr id="0" name=""/>
        <dsp:cNvSpPr/>
      </dsp:nvSpPr>
      <dsp:spPr>
        <a:xfrm rot="21158332">
          <a:off x="3772136" y="3991830"/>
          <a:ext cx="179441" cy="7441"/>
        </a:xfrm>
        <a:custGeom>
          <a:avLst/>
          <a:gdLst/>
          <a:ahLst/>
          <a:cxnLst/>
          <a:rect l="0" t="0" r="0" b="0"/>
          <a:pathLst>
            <a:path>
              <a:moveTo>
                <a:pt x="0" y="3720"/>
              </a:moveTo>
              <a:lnTo>
                <a:pt x="17944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57370" y="3991064"/>
        <a:ext cx="8972" cy="8972"/>
      </dsp:txXfrm>
    </dsp:sp>
    <dsp:sp modelId="{4C7A8C3F-DF29-4F2B-820F-812B5930D6D8}">
      <dsp:nvSpPr>
        <dsp:cNvPr id="0" name=""/>
        <dsp:cNvSpPr/>
      </dsp:nvSpPr>
      <dsp:spPr>
        <a:xfrm>
          <a:off x="3950838" y="3872828"/>
          <a:ext cx="3957692"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a:rPr>
            <a:t>% of valid pothole reports in segment resolved with 14 days of complaint</a:t>
          </a:r>
        </a:p>
      </dsp:txBody>
      <dsp:txXfrm>
        <a:off x="3957353" y="3879343"/>
        <a:ext cx="3944662" cy="209423"/>
      </dsp:txXfrm>
    </dsp:sp>
    <dsp:sp modelId="{AB04A940-7807-4692-9A00-42983D4A1EF7}">
      <dsp:nvSpPr>
        <dsp:cNvPr id="0" name=""/>
        <dsp:cNvSpPr/>
      </dsp:nvSpPr>
      <dsp:spPr>
        <a:xfrm rot="21114594">
          <a:off x="2358406" y="4296280"/>
          <a:ext cx="527720" cy="7441"/>
        </a:xfrm>
        <a:custGeom>
          <a:avLst/>
          <a:gdLst/>
          <a:ahLst/>
          <a:cxnLst/>
          <a:rect l="0" t="0" r="0" b="0"/>
          <a:pathLst>
            <a:path>
              <a:moveTo>
                <a:pt x="0" y="3720"/>
              </a:moveTo>
              <a:lnTo>
                <a:pt x="527720"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9073" y="4286808"/>
        <a:ext cx="26386" cy="26386"/>
      </dsp:txXfrm>
    </dsp:sp>
    <dsp:sp modelId="{3F7A8FC9-F881-486A-949B-86C8899EEE05}">
      <dsp:nvSpPr>
        <dsp:cNvPr id="0" name=""/>
        <dsp:cNvSpPr/>
      </dsp:nvSpPr>
      <dsp:spPr>
        <a:xfrm>
          <a:off x="2883500" y="4151641"/>
          <a:ext cx="897044"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Streetlights</a:t>
          </a:r>
        </a:p>
      </dsp:txBody>
      <dsp:txXfrm>
        <a:off x="2890015" y="4158156"/>
        <a:ext cx="884014" cy="209423"/>
      </dsp:txXfrm>
    </dsp:sp>
    <dsp:sp modelId="{046A0A23-15C0-444B-8192-EB65385694D1}">
      <dsp:nvSpPr>
        <dsp:cNvPr id="0" name=""/>
        <dsp:cNvSpPr/>
      </dsp:nvSpPr>
      <dsp:spPr>
        <a:xfrm rot="21138672">
          <a:off x="3779773" y="4247652"/>
          <a:ext cx="171837" cy="7441"/>
        </a:xfrm>
        <a:custGeom>
          <a:avLst/>
          <a:gdLst/>
          <a:ahLst/>
          <a:cxnLst/>
          <a:rect l="0" t="0" r="0" b="0"/>
          <a:pathLst>
            <a:path>
              <a:moveTo>
                <a:pt x="0" y="3720"/>
              </a:moveTo>
              <a:lnTo>
                <a:pt x="171837"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61396" y="4247076"/>
        <a:ext cx="8591" cy="8591"/>
      </dsp:txXfrm>
    </dsp:sp>
    <dsp:sp modelId="{C9B158FE-FE78-4151-BEDD-0D3DDEE32255}">
      <dsp:nvSpPr>
        <dsp:cNvPr id="0" name=""/>
        <dsp:cNvSpPr/>
      </dsp:nvSpPr>
      <dsp:spPr>
        <a:xfrm>
          <a:off x="3950838" y="4128650"/>
          <a:ext cx="3939290"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57353" y="4135165"/>
        <a:ext cx="3926260" cy="209423"/>
      </dsp:txXfrm>
    </dsp:sp>
    <dsp:sp modelId="{7CA70F01-D2AB-4943-8750-C1385E36EB0E}">
      <dsp:nvSpPr>
        <dsp:cNvPr id="0" name=""/>
        <dsp:cNvSpPr/>
      </dsp:nvSpPr>
      <dsp:spPr>
        <a:xfrm rot="1165584">
          <a:off x="2345494" y="4424191"/>
          <a:ext cx="545874" cy="7441"/>
        </a:xfrm>
        <a:custGeom>
          <a:avLst/>
          <a:gdLst/>
          <a:ahLst/>
          <a:cxnLst/>
          <a:rect l="0" t="0" r="0" b="0"/>
          <a:pathLst>
            <a:path>
              <a:moveTo>
                <a:pt x="0" y="3720"/>
              </a:moveTo>
              <a:lnTo>
                <a:pt x="545874"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4784" y="4414265"/>
        <a:ext cx="27293" cy="27293"/>
      </dsp:txXfrm>
    </dsp:sp>
    <dsp:sp modelId="{2ACE8004-C97E-476B-A4BE-7609BE1EB5A8}">
      <dsp:nvSpPr>
        <dsp:cNvPr id="0" name=""/>
        <dsp:cNvSpPr/>
      </dsp:nvSpPr>
      <dsp:spPr>
        <a:xfrm>
          <a:off x="2875830" y="4407462"/>
          <a:ext cx="897044"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Signals</a:t>
          </a:r>
        </a:p>
      </dsp:txBody>
      <dsp:txXfrm>
        <a:off x="2882345" y="4413977"/>
        <a:ext cx="884014" cy="209423"/>
      </dsp:txXfrm>
    </dsp:sp>
    <dsp:sp modelId="{336DB3ED-48A3-45CB-B25A-73F8DF15C201}">
      <dsp:nvSpPr>
        <dsp:cNvPr id="0" name=""/>
        <dsp:cNvSpPr/>
      </dsp:nvSpPr>
      <dsp:spPr>
        <a:xfrm rot="21158332">
          <a:off x="3772136" y="4503473"/>
          <a:ext cx="179441" cy="7441"/>
        </a:xfrm>
        <a:custGeom>
          <a:avLst/>
          <a:gdLst/>
          <a:ahLst/>
          <a:cxnLst/>
          <a:rect l="0" t="0" r="0" b="0"/>
          <a:pathLst>
            <a:path>
              <a:moveTo>
                <a:pt x="0" y="3720"/>
              </a:moveTo>
              <a:lnTo>
                <a:pt x="179441"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57370" y="4502708"/>
        <a:ext cx="8972" cy="8972"/>
      </dsp:txXfrm>
    </dsp:sp>
    <dsp:sp modelId="{B36B6A14-618F-4D0E-A12E-90AD1AC8EEEC}">
      <dsp:nvSpPr>
        <dsp:cNvPr id="0" name=""/>
        <dsp:cNvSpPr/>
      </dsp:nvSpPr>
      <dsp:spPr>
        <a:xfrm>
          <a:off x="3950838" y="4384472"/>
          <a:ext cx="3944109"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57353" y="4390987"/>
        <a:ext cx="3931079" cy="209423"/>
      </dsp:txXfrm>
    </dsp:sp>
    <dsp:sp modelId="{945A360E-802C-4F47-BFBD-357AEBB32DFD}">
      <dsp:nvSpPr>
        <dsp:cNvPr id="0" name=""/>
        <dsp:cNvSpPr/>
      </dsp:nvSpPr>
      <dsp:spPr>
        <a:xfrm rot="2329940">
          <a:off x="2288002" y="4540606"/>
          <a:ext cx="660858" cy="7441"/>
        </a:xfrm>
        <a:custGeom>
          <a:avLst/>
          <a:gdLst/>
          <a:ahLst/>
          <a:cxnLst/>
          <a:rect l="0" t="0" r="0" b="0"/>
          <a:pathLst>
            <a:path>
              <a:moveTo>
                <a:pt x="0" y="3720"/>
              </a:moveTo>
              <a:lnTo>
                <a:pt x="660858"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01910" y="4527806"/>
        <a:ext cx="33042" cy="33042"/>
      </dsp:txXfrm>
    </dsp:sp>
    <dsp:sp modelId="{6B6976CB-4BA2-41A1-B18B-811330315AC4}">
      <dsp:nvSpPr>
        <dsp:cNvPr id="0" name=""/>
        <dsp:cNvSpPr/>
      </dsp:nvSpPr>
      <dsp:spPr>
        <a:xfrm>
          <a:off x="2875830" y="4640294"/>
          <a:ext cx="897044"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Signs</a:t>
          </a:r>
        </a:p>
      </dsp:txBody>
      <dsp:txXfrm>
        <a:off x="2882345" y="4646809"/>
        <a:ext cx="884014" cy="209423"/>
      </dsp:txXfrm>
    </dsp:sp>
    <dsp:sp modelId="{CDC17D6A-B482-49BA-A712-886E2D64E4E9}">
      <dsp:nvSpPr>
        <dsp:cNvPr id="0" name=""/>
        <dsp:cNvSpPr/>
      </dsp:nvSpPr>
      <dsp:spPr>
        <a:xfrm>
          <a:off x="3772875" y="4747800"/>
          <a:ext cx="177962" cy="7441"/>
        </a:xfrm>
        <a:custGeom>
          <a:avLst/>
          <a:gdLst/>
          <a:ahLst/>
          <a:cxnLst/>
          <a:rect l="0" t="0" r="0" b="0"/>
          <a:pathLst>
            <a:path>
              <a:moveTo>
                <a:pt x="0" y="3720"/>
              </a:moveTo>
              <a:lnTo>
                <a:pt x="177962"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57407" y="4747071"/>
        <a:ext cx="8898" cy="8898"/>
      </dsp:txXfrm>
    </dsp:sp>
    <dsp:sp modelId="{B71EBA92-F991-4AE2-BA54-C4443FF101C4}">
      <dsp:nvSpPr>
        <dsp:cNvPr id="0" name=""/>
        <dsp:cNvSpPr/>
      </dsp:nvSpPr>
      <dsp:spPr>
        <a:xfrm>
          <a:off x="3950838" y="4640294"/>
          <a:ext cx="3944109" cy="222453"/>
        </a:xfrm>
        <a:prstGeom prst="roundRect">
          <a:avLst>
            <a:gd name="adj" fmla="val 10000"/>
          </a:avLst>
        </a:prstGeom>
        <a:solidFill>
          <a:srgbClr val="CB35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57353" y="4646809"/>
        <a:ext cx="3931079" cy="209423"/>
      </dsp:txXfrm>
    </dsp:sp>
    <dsp:sp modelId="{09755BD9-25BA-4035-8022-51A355952CE9}">
      <dsp:nvSpPr>
        <dsp:cNvPr id="0" name=""/>
        <dsp:cNvSpPr/>
      </dsp:nvSpPr>
      <dsp:spPr>
        <a:xfrm rot="4691926">
          <a:off x="10481" y="3989735"/>
          <a:ext cx="2270274" cy="7441"/>
        </a:xfrm>
        <a:custGeom>
          <a:avLst/>
          <a:gdLst/>
          <a:ahLst/>
          <a:cxnLst/>
          <a:rect l="0" t="0" r="0" b="0"/>
          <a:pathLst>
            <a:path>
              <a:moveTo>
                <a:pt x="0" y="3720"/>
              </a:moveTo>
              <a:lnTo>
                <a:pt x="2270274" y="3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1088862" y="3936699"/>
        <a:ext cx="113513" cy="113513"/>
      </dsp:txXfrm>
    </dsp:sp>
    <dsp:sp modelId="{F2C5FA72-9F8A-4B7E-B269-A6869B63C986}">
      <dsp:nvSpPr>
        <dsp:cNvPr id="0" name=""/>
        <dsp:cNvSpPr/>
      </dsp:nvSpPr>
      <dsp:spPr>
        <a:xfrm>
          <a:off x="1377773" y="4993372"/>
          <a:ext cx="983258" cy="222453"/>
        </a:xfrm>
        <a:prstGeom prst="roundRect">
          <a:avLst>
            <a:gd name="adj" fmla="val 10000"/>
          </a:avLst>
        </a:prstGeom>
        <a:solidFill>
          <a:srgbClr val="F97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Seasonal</a:t>
          </a:r>
        </a:p>
      </dsp:txBody>
      <dsp:txXfrm>
        <a:off x="1384288" y="4999887"/>
        <a:ext cx="970228" cy="209423"/>
      </dsp:txXfrm>
    </dsp:sp>
    <dsp:sp modelId="{8843DB11-3EC6-4641-94E6-35F0A1A51414}">
      <dsp:nvSpPr>
        <dsp:cNvPr id="0" name=""/>
        <dsp:cNvSpPr/>
      </dsp:nvSpPr>
      <dsp:spPr>
        <a:xfrm rot="20976677">
          <a:off x="2356612" y="5052250"/>
          <a:ext cx="539340" cy="7441"/>
        </a:xfrm>
        <a:custGeom>
          <a:avLst/>
          <a:gdLst/>
          <a:ahLst/>
          <a:cxnLst/>
          <a:rect l="0" t="0" r="0" b="0"/>
          <a:pathLst>
            <a:path>
              <a:moveTo>
                <a:pt x="0" y="3720"/>
              </a:moveTo>
              <a:lnTo>
                <a:pt x="539340"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2798" y="5042487"/>
        <a:ext cx="26967" cy="26967"/>
      </dsp:txXfrm>
    </dsp:sp>
    <dsp:sp modelId="{42EBBEF1-F3A9-4826-990B-692FC983EFFE}">
      <dsp:nvSpPr>
        <dsp:cNvPr id="0" name=""/>
        <dsp:cNvSpPr/>
      </dsp:nvSpPr>
      <dsp:spPr>
        <a:xfrm>
          <a:off x="2891531" y="4896115"/>
          <a:ext cx="897044" cy="222453"/>
        </a:xfrm>
        <a:prstGeom prst="roundRect">
          <a:avLst>
            <a:gd name="adj" fmla="val 10000"/>
          </a:avLst>
        </a:prstGeom>
        <a:solidFill>
          <a:srgbClr val="F97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Winter</a:t>
          </a:r>
        </a:p>
      </dsp:txBody>
      <dsp:txXfrm>
        <a:off x="2898046" y="4902630"/>
        <a:ext cx="884014" cy="209423"/>
      </dsp:txXfrm>
    </dsp:sp>
    <dsp:sp modelId="{75AD06BA-9D84-4E03-A46F-1804DE55361D}">
      <dsp:nvSpPr>
        <dsp:cNvPr id="0" name=""/>
        <dsp:cNvSpPr/>
      </dsp:nvSpPr>
      <dsp:spPr>
        <a:xfrm>
          <a:off x="3788576" y="5003622"/>
          <a:ext cx="177962" cy="7441"/>
        </a:xfrm>
        <a:custGeom>
          <a:avLst/>
          <a:gdLst/>
          <a:ahLst/>
          <a:cxnLst/>
          <a:rect l="0" t="0" r="0" b="0"/>
          <a:pathLst>
            <a:path>
              <a:moveTo>
                <a:pt x="0" y="3720"/>
              </a:moveTo>
              <a:lnTo>
                <a:pt x="177962"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3108" y="5002893"/>
        <a:ext cx="8898" cy="8898"/>
      </dsp:txXfrm>
    </dsp:sp>
    <dsp:sp modelId="{FD5E41AE-4BB8-42C1-91F7-21F302C52132}">
      <dsp:nvSpPr>
        <dsp:cNvPr id="0" name=""/>
        <dsp:cNvSpPr/>
      </dsp:nvSpPr>
      <dsp:spPr>
        <a:xfrm>
          <a:off x="3966539" y="4896115"/>
          <a:ext cx="3925387" cy="222453"/>
        </a:xfrm>
        <a:prstGeom prst="roundRect">
          <a:avLst>
            <a:gd name="adj" fmla="val 10000"/>
          </a:avLst>
        </a:prstGeom>
        <a:solidFill>
          <a:srgbClr val="F97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dirty="0">
              <a:solidFill>
                <a:schemeClr val="tx1"/>
              </a:solidFill>
              <a:latin typeface="Calibri"/>
            </a:rPr>
            <a:t>% compliance with snow and ice removal policy</a:t>
          </a:r>
        </a:p>
      </dsp:txBody>
      <dsp:txXfrm>
        <a:off x="3973054" y="4902630"/>
        <a:ext cx="3912357" cy="209423"/>
      </dsp:txXfrm>
    </dsp:sp>
    <dsp:sp modelId="{FC38F119-DB67-4543-A708-420786406BA6}">
      <dsp:nvSpPr>
        <dsp:cNvPr id="0" name=""/>
        <dsp:cNvSpPr/>
      </dsp:nvSpPr>
      <dsp:spPr>
        <a:xfrm rot="998478">
          <a:off x="2349437" y="5180161"/>
          <a:ext cx="553689" cy="7441"/>
        </a:xfrm>
        <a:custGeom>
          <a:avLst/>
          <a:gdLst/>
          <a:ahLst/>
          <a:cxnLst/>
          <a:rect l="0" t="0" r="0" b="0"/>
          <a:pathLst>
            <a:path>
              <a:moveTo>
                <a:pt x="0" y="3720"/>
              </a:moveTo>
              <a:lnTo>
                <a:pt x="553689"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libri" pitchFamily="34" charset="0"/>
            <a:cs typeface="Calibri" pitchFamily="34" charset="0"/>
          </a:endParaRPr>
        </a:p>
      </dsp:txBody>
      <dsp:txXfrm>
        <a:off x="2612439" y="5170039"/>
        <a:ext cx="27684" cy="27684"/>
      </dsp:txXfrm>
    </dsp:sp>
    <dsp:sp modelId="{EAD8A4F5-F3DD-413B-933C-6606B257708F}">
      <dsp:nvSpPr>
        <dsp:cNvPr id="0" name=""/>
        <dsp:cNvSpPr/>
      </dsp:nvSpPr>
      <dsp:spPr>
        <a:xfrm>
          <a:off x="2891531" y="5151937"/>
          <a:ext cx="897044" cy="222453"/>
        </a:xfrm>
        <a:prstGeom prst="roundRect">
          <a:avLst>
            <a:gd name="adj" fmla="val 10000"/>
          </a:avLst>
        </a:prstGeom>
        <a:solidFill>
          <a:srgbClr val="F97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Calibri" pitchFamily="34" charset="0"/>
              <a:cs typeface="Calibri" pitchFamily="34" charset="0"/>
            </a:rPr>
            <a:t>Spring</a:t>
          </a:r>
        </a:p>
      </dsp:txBody>
      <dsp:txXfrm>
        <a:off x="2898046" y="5158452"/>
        <a:ext cx="884014" cy="209423"/>
      </dsp:txXfrm>
    </dsp:sp>
    <dsp:sp modelId="{0CD19288-7CCF-4EB1-A246-5445ACF659DB}">
      <dsp:nvSpPr>
        <dsp:cNvPr id="0" name=""/>
        <dsp:cNvSpPr/>
      </dsp:nvSpPr>
      <dsp:spPr>
        <a:xfrm>
          <a:off x="3788576" y="5259443"/>
          <a:ext cx="177962" cy="7441"/>
        </a:xfrm>
        <a:custGeom>
          <a:avLst/>
          <a:gdLst/>
          <a:ahLst/>
          <a:cxnLst/>
          <a:rect l="0" t="0" r="0" b="0"/>
          <a:pathLst>
            <a:path>
              <a:moveTo>
                <a:pt x="0" y="3720"/>
              </a:moveTo>
              <a:lnTo>
                <a:pt x="177962" y="3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3873108" y="5258715"/>
        <a:ext cx="8898" cy="8898"/>
      </dsp:txXfrm>
    </dsp:sp>
    <dsp:sp modelId="{97DBD55A-6B98-43BC-ACE7-4C01DD548451}">
      <dsp:nvSpPr>
        <dsp:cNvPr id="0" name=""/>
        <dsp:cNvSpPr/>
      </dsp:nvSpPr>
      <dsp:spPr>
        <a:xfrm>
          <a:off x="3966539" y="5151937"/>
          <a:ext cx="3947712" cy="222453"/>
        </a:xfrm>
        <a:prstGeom prst="roundRect">
          <a:avLst>
            <a:gd name="adj" fmla="val 10000"/>
          </a:avLst>
        </a:prstGeom>
        <a:solidFill>
          <a:srgbClr val="F97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b="0" i="0" u="none" strike="noStrike" kern="1200" dirty="0">
            <a:solidFill>
              <a:schemeClr val="tx1"/>
            </a:solidFill>
            <a:latin typeface="Calibri"/>
          </a:endParaRPr>
        </a:p>
      </dsp:txBody>
      <dsp:txXfrm>
        <a:off x="3973054" y="5158452"/>
        <a:ext cx="3934682" cy="2094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451FEF-E773-4841-8334-FDD0ACD089CB}" type="datetimeFigureOut">
              <a:rPr lang="en-CA" smtClean="0">
                <a:latin typeface="Arial" pitchFamily="34" charset="0"/>
              </a:rPr>
              <a:pPr/>
              <a:t>2018-10-09</a:t>
            </a:fld>
            <a:endParaRPr lang="en-CA" dirty="0">
              <a:latin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latin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5C224E-DDBF-45FB-965A-5324588DC482}" type="slidenum">
              <a:rPr lang="en-CA" smtClean="0">
                <a:latin typeface="Arial" pitchFamily="34" charset="0"/>
              </a:rPr>
              <a:pPr/>
              <a:t>‹#›</a:t>
            </a:fld>
            <a:endParaRPr lang="en-CA" dirty="0">
              <a:latin typeface="Arial" pitchFamily="34" charset="0"/>
            </a:endParaRPr>
          </a:p>
        </p:txBody>
      </p:sp>
    </p:spTree>
    <p:extLst>
      <p:ext uri="{BB962C8B-B14F-4D97-AF65-F5344CB8AC3E}">
        <p14:creationId xmlns:p14="http://schemas.microsoft.com/office/powerpoint/2010/main" val="203289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834C5C79-D9EF-4F47-9E07-0ACE94228E3E}" type="datetimeFigureOut">
              <a:rPr lang="en-CA" smtClean="0"/>
              <a:pPr/>
              <a:t>2018-10-09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34" charset="0"/>
              </a:defRPr>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itchFamily="34" charset="0"/>
              </a:defRPr>
            </a:lvl1pPr>
          </a:lstStyle>
          <a:p>
            <a:fld id="{5BE4C071-A441-4912-B55F-4CD5CC1B7F72}" type="slidenum">
              <a:rPr lang="en-CA" smtClean="0"/>
              <a:pPr/>
              <a:t>‹#›</a:t>
            </a:fld>
            <a:endParaRPr lang="en-CA" dirty="0"/>
          </a:p>
        </p:txBody>
      </p:sp>
    </p:spTree>
    <p:extLst>
      <p:ext uri="{BB962C8B-B14F-4D97-AF65-F5344CB8AC3E}">
        <p14:creationId xmlns:p14="http://schemas.microsoft.com/office/powerpoint/2010/main" val="36440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50820"/>
            <a:ext cx="5608320" cy="4183380"/>
          </a:xfr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27311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4953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0599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9100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6403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E4C071-A441-4912-B55F-4CD5CC1B7F72}" type="slidenum">
              <a:rPr lang="en-CA" smtClean="0">
                <a:solidFill>
                  <a:prstClr val="black"/>
                </a:solidFill>
              </a:rPr>
              <a:pPr/>
              <a:t>14</a:t>
            </a:fld>
            <a:endParaRPr lang="en-CA" dirty="0">
              <a:solidFill>
                <a:prstClr val="black"/>
              </a:solidFill>
            </a:endParaRPr>
          </a:p>
        </p:txBody>
      </p:sp>
      <p:sp>
        <p:nvSpPr>
          <p:cNvPr id="5" name="Notes Placeholder 4"/>
          <p:cNvSpPr>
            <a:spLocks noGrp="1"/>
          </p:cNvSpPr>
          <p:nvPr>
            <p:ph type="body" sz="quarter" idx="11"/>
          </p:nvPr>
        </p:nvSpPr>
        <p:spPr/>
        <p:txBody>
          <a:bodyPr>
            <a:normAutofit/>
          </a:bodyPr>
          <a:lstStyle/>
          <a:p>
            <a:endParaRPr lang="en-CA" dirty="0"/>
          </a:p>
        </p:txBody>
      </p:sp>
    </p:spTree>
    <p:extLst>
      <p:ext uri="{BB962C8B-B14F-4D97-AF65-F5344CB8AC3E}">
        <p14:creationId xmlns:p14="http://schemas.microsoft.com/office/powerpoint/2010/main" val="326403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79881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5042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2909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55783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4340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and organizations have been caring for assets since mankind first invented tools. Over the years, we have derived entire disciplines to help define the best ways to care for those assets through their lives and as such we have been </a:t>
            </a:r>
            <a:r>
              <a:rPr lang="en-US" b="1" dirty="0"/>
              <a:t>Managing Assets </a:t>
            </a:r>
            <a:r>
              <a:rPr lang="en-US" dirty="0"/>
              <a:t>for ever. With the advent of the formal discipline of </a:t>
            </a:r>
            <a:r>
              <a:rPr lang="en-US" b="1" dirty="0"/>
              <a:t>Asset Management </a:t>
            </a:r>
            <a:r>
              <a:rPr lang="en-US" dirty="0"/>
              <a:t>some 20 years ago, there has been a development of structured approaches that span engineering, finance and business practices to assure stakeholders have </a:t>
            </a:r>
            <a:r>
              <a:rPr lang="en-US" dirty="0" err="1"/>
              <a:t>derrived</a:t>
            </a:r>
            <a:r>
              <a:rPr lang="en-US" dirty="0"/>
              <a:t> value from the organization.</a:t>
            </a:r>
            <a:r>
              <a:rPr lang="en-US" baseline="30000" dirty="0"/>
              <a:t>1</a:t>
            </a:r>
            <a:endParaRPr lang="en-US" dirty="0"/>
          </a:p>
          <a:p>
            <a:r>
              <a:rPr lang="en-US" dirty="0"/>
              <a:t>The City of Calgary is an early adopter and world-class leader in the practice of municipal asset management.  Now, more than ever, Asset management is relevant and necessary: given the fact that our organization is being asked to “do more with less” and that our stakeholders are demanding transparency and accountability in how we invest in infrastructure and provide service.</a:t>
            </a:r>
          </a:p>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0487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302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73717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2581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3185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6345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288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8922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2842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5823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4013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8A7C626-CCB4-4B6B-97EE-7033E322176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9559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D5A9-BBC9-4F68-85AD-FB1BF108B4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D8DF11F1-3BA7-4DFE-986B-1F7090309C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750FE0A-115F-4209-BC7F-B21CD18FDE4D}"/>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6D77407-12AB-49F6-AE7D-EEB36A75681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F0C9844-7F59-4131-984B-A133AC15FEB5}"/>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969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602B-0C3E-441A-BA28-E88BD369B16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90E2C0-13F1-4CB7-A0C2-53FB786D9F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F1BE5E-9800-4B7B-9719-D68ED4E225DD}"/>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FA87627-B7C8-434A-A7AC-82FE74C7C08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77A00B3-4CF0-40D8-8B43-349BF9827006}"/>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10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CD88F-8F54-460D-855B-49290C22FBA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13BA8EE-CBC8-4A75-B624-3B75D911AC4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FED91C-03D6-4C35-B67E-6D140E915EDE}"/>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77AEE2D-4DCD-45AD-A02A-55A82C4E63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7BE1DF9-2FEE-4501-8109-0A78912F13C1}"/>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91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de Panel Layout 2">
    <p:spTree>
      <p:nvGrpSpPr>
        <p:cNvPr id="1" name=""/>
        <p:cNvGrpSpPr/>
        <p:nvPr/>
      </p:nvGrpSpPr>
      <p:grpSpPr>
        <a:xfrm>
          <a:off x="0" y="0"/>
          <a:ext cx="0" cy="0"/>
          <a:chOff x="0" y="0"/>
          <a:chExt cx="0" cy="0"/>
        </a:xfrm>
      </p:grpSpPr>
      <p:sp>
        <p:nvSpPr>
          <p:cNvPr id="10" name="Text Placeholder 7"/>
          <p:cNvSpPr>
            <a:spLocks noGrp="1"/>
          </p:cNvSpPr>
          <p:nvPr>
            <p:ph type="body" sz="quarter" idx="18"/>
          </p:nvPr>
        </p:nvSpPr>
        <p:spPr>
          <a:xfrm>
            <a:off x="301752" y="-8709"/>
            <a:ext cx="1609344" cy="768096"/>
          </a:xfrm>
          <a:prstGeom prst="rect">
            <a:avLst/>
          </a:prstGeom>
          <a:blipFill>
            <a:blip r:embed="rId2" cstate="screen"/>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
        <p:nvSpPr>
          <p:cNvPr id="3" name="Slide Number Placeholder 3"/>
          <p:cNvSpPr>
            <a:spLocks noGrp="1"/>
          </p:cNvSpPr>
          <p:nvPr>
            <p:ph type="sldNum" sz="quarter" idx="12"/>
          </p:nvPr>
        </p:nvSpPr>
        <p:spPr>
          <a:xfrm>
            <a:off x="8458200" y="6569075"/>
            <a:ext cx="609600" cy="365125"/>
          </a:xfrm>
          <a:prstGeom prst="rect">
            <a:avLst/>
          </a:prstGeom>
        </p:spPr>
        <p:txBody>
          <a:bodyPr/>
          <a:lstStyle/>
          <a:p>
            <a:fld id="{B26777AE-BB45-4002-808D-17B25FAAB3A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6563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58200" y="6629400"/>
            <a:ext cx="609600" cy="228600"/>
          </a:xfrm>
          <a:prstGeom prst="rect">
            <a:avLst/>
          </a:prstGeom>
        </p:spPr>
        <p:txBody>
          <a:bodyPr/>
          <a:lstStyle/>
          <a:p>
            <a:fld id="{C2BB63E6-1595-49DD-946C-2DD7DBDEF40D}" type="slidenum">
              <a:rPr lang="en-CA" smtClean="0"/>
              <a:pPr/>
              <a:t>‹#›</a:t>
            </a:fld>
            <a:endParaRPr lang="en-CA" dirty="0"/>
          </a:p>
        </p:txBody>
      </p:sp>
      <p:sp>
        <p:nvSpPr>
          <p:cNvPr id="4" name="Footer Placeholder 3"/>
          <p:cNvSpPr>
            <a:spLocks noGrp="1"/>
          </p:cNvSpPr>
          <p:nvPr>
            <p:ph type="ftr" sz="quarter" idx="11"/>
          </p:nvPr>
        </p:nvSpPr>
        <p:spPr>
          <a:xfrm>
            <a:off x="304800" y="6629400"/>
            <a:ext cx="7467601" cy="228600"/>
          </a:xfrm>
          <a:prstGeom prst="rect">
            <a:avLst/>
          </a:prstGeom>
        </p:spPr>
        <p:txBody>
          <a:bodyPr/>
          <a:lstStyle/>
          <a:p>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screen"/>
            <a:srcRect/>
            <a:stretch>
              <a:fillRect l="-9000" r="-4000"/>
            </a:stretch>
          </a:blipFill>
          <a:effectLst/>
        </p:spPr>
        <p:txBody>
          <a:bodyPr/>
          <a:lstStyle>
            <a:lvl1pPr>
              <a:defRPr sz="133"/>
            </a:lvl1pPr>
          </a:lstStyle>
          <a:p>
            <a:r>
              <a:rPr lang="en-US" dirty="0"/>
              <a:t>Click icon to add picture</a:t>
            </a:r>
            <a:endParaRPr lang="en-CA" dirty="0"/>
          </a:p>
        </p:txBody>
      </p:sp>
      <p:sp>
        <p:nvSpPr>
          <p:cNvPr id="6"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7" name="Text Placeholder 7"/>
          <p:cNvSpPr>
            <a:spLocks noGrp="1"/>
          </p:cNvSpPr>
          <p:nvPr>
            <p:ph type="body" sz="quarter" idx="18"/>
          </p:nvPr>
        </p:nvSpPr>
        <p:spPr>
          <a:xfrm>
            <a:off x="301752" y="-8710"/>
            <a:ext cx="1609344" cy="768096"/>
          </a:xfrm>
          <a:prstGeom prst="rect">
            <a:avLst/>
          </a:prstGeom>
          <a:blipFill>
            <a:blip r:embed="rId3" cstate="screen"/>
            <a:stretch>
              <a:fillRect/>
            </a:stretch>
          </a:blipFill>
        </p:spPr>
        <p:txBody>
          <a:bodyPr vert="horz" wrap="none" lIns="0" tIns="0" rIns="0" bIns="0" anchor="t" anchorCtr="0"/>
          <a:lstStyle>
            <a:lvl1pPr marL="3175" indent="-3175">
              <a:defRPr sz="133">
                <a:solidFill>
                  <a:schemeClr val="accent1"/>
                </a:solidFill>
              </a:defRPr>
            </a:lvl1pPr>
          </a:lstStyle>
          <a:p>
            <a:pPr lvl="0"/>
            <a:r>
              <a:rPr lang="en-US"/>
              <a:t>Click to edit Master text styles</a:t>
            </a:r>
          </a:p>
        </p:txBody>
      </p:sp>
      <p:sp>
        <p:nvSpPr>
          <p:cNvPr id="8" name="Text Placeholder 12"/>
          <p:cNvSpPr>
            <a:spLocks noGrp="1"/>
          </p:cNvSpPr>
          <p:nvPr>
            <p:ph type="body" sz="quarter" idx="19"/>
          </p:nvPr>
        </p:nvSpPr>
        <p:spPr>
          <a:xfrm>
            <a:off x="0" y="4648200"/>
            <a:ext cx="9144000" cy="1984248"/>
          </a:xfrm>
          <a:prstGeom prst="rect">
            <a:avLst/>
          </a:prstGeom>
          <a:solidFill>
            <a:schemeClr val="accent1"/>
          </a:solidFill>
        </p:spPr>
        <p:txBody>
          <a:bodyPr/>
          <a:lstStyle>
            <a:lvl1pPr>
              <a:buNone/>
              <a:defRPr sz="400">
                <a:solidFill>
                  <a:schemeClr val="accent1"/>
                </a:solidFill>
              </a:defRPr>
            </a:lvl1pPr>
          </a:lstStyle>
          <a:p>
            <a:pPr lvl="0"/>
            <a:r>
              <a:rPr lang="en-US"/>
              <a:t>Click to edit Master text styles</a:t>
            </a:r>
          </a:p>
        </p:txBody>
      </p:sp>
      <p:sp>
        <p:nvSpPr>
          <p:cNvPr id="9" name="Title 1"/>
          <p:cNvSpPr>
            <a:spLocks noGrp="1"/>
          </p:cNvSpPr>
          <p:nvPr>
            <p:ph type="ctrTitle" hasCustomPrompt="1"/>
          </p:nvPr>
        </p:nvSpPr>
        <p:spPr bwMode="white">
          <a:xfrm>
            <a:off x="1524000" y="5029200"/>
            <a:ext cx="7239000" cy="1371600"/>
          </a:xfrm>
          <a:prstGeom prst="rect">
            <a:avLst/>
          </a:prstGeom>
        </p:spPr>
        <p:txBody>
          <a:bodyPr lIns="0" tIns="0" rIns="91440" bIns="0" anchor="t" anchorCtr="0">
            <a:noAutofit/>
          </a:bodyPr>
          <a:lstStyle>
            <a:lvl1pPr algn="l">
              <a:defRPr sz="2800" b="0" baseline="0">
                <a:solidFill>
                  <a:schemeClr val="bg1"/>
                </a:solidFill>
              </a:defRPr>
            </a:lvl1pPr>
          </a:lstStyle>
          <a:p>
            <a:r>
              <a:rPr lang="en-US" dirty="0"/>
              <a:t>Type title of presentation</a:t>
            </a:r>
            <a:endParaRPr lang="en-CA" dirty="0"/>
          </a:p>
        </p:txBody>
      </p:sp>
      <p:sp>
        <p:nvSpPr>
          <p:cNvPr id="10" name="Subtitle 2"/>
          <p:cNvSpPr>
            <a:spLocks noGrp="1"/>
          </p:cNvSpPr>
          <p:nvPr>
            <p:ph type="subTitle" idx="1" hasCustomPrompt="1"/>
          </p:nvPr>
        </p:nvSpPr>
        <p:spPr bwMode="white">
          <a:xfrm>
            <a:off x="1524000" y="5468112"/>
            <a:ext cx="7239000" cy="990600"/>
          </a:xfrm>
          <a:prstGeom prst="rect">
            <a:avLst/>
          </a:prstGeom>
        </p:spPr>
        <p:txBody>
          <a:bodyPr lIns="0" tIns="0" rIns="0" bIns="91440">
            <a:noAutofit/>
          </a:bodyPr>
          <a:lstStyle>
            <a:lvl1pPr marL="0" indent="0" algn="l">
              <a:buNone/>
              <a:defRPr sz="2000" baseline="0">
                <a:solidFill>
                  <a:schemeClr val="bg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Type subtitle of presentation here</a:t>
            </a:r>
            <a:endParaRPr lang="en-CA" dirty="0"/>
          </a:p>
        </p:txBody>
      </p:sp>
    </p:spTree>
    <p:extLst>
      <p:ext uri="{BB962C8B-B14F-4D97-AF65-F5344CB8AC3E}">
        <p14:creationId xmlns:p14="http://schemas.microsoft.com/office/powerpoint/2010/main" val="677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1D4F-4444-4083-8376-D1CBAC25FC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DB0E6E-B081-4928-89B1-AC5EE9B844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BCEA2C-1FCD-4137-863B-8C41714DEA5A}"/>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FF031E2-E540-481D-AF09-3C1DC6767C4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F6E7AB0-FF63-4773-9E0A-404EECDEA102}"/>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92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8E94-D0A8-4AF1-8938-AEC1A64F0D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B41752B-3EB8-49D5-A551-E8A3CE4195F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B16303-3702-4968-8098-F4AFCBB8D578}"/>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6116874-3A8C-45DE-ADFA-205869AFA93D}"/>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A1BD0CA-5400-461F-8DF2-FB886E9E38D3}"/>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226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974D-03AD-48A4-BE64-F0CF66D4D0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008BD20-0F7C-4869-8C65-0E4DF9732F4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2932FBF-AE85-43FC-8A2B-3DD588A8B2F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522E19E-F486-4935-B385-375023CCC0AE}"/>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9B4075F-EC90-47BF-92A0-A1664DC405A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BC6509B-2E15-4C33-B7C9-DCA1B1AC96A5}"/>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7C4F-6020-482D-896F-E8CDB869D49D}"/>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F451509-C422-48C4-B1E1-1DD4277461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CEF4AD8-548B-4D7F-8334-3998A1AF787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226CB47-2B1D-4550-AFB5-2CC2A03F8BD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18D5155-AE87-4CB5-A5E6-260301C539F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EF58D38-9FF1-45D9-B5BC-94D6C3FDA8F5}"/>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AD30BCB9-9141-483E-8B3A-E00AD85FB22E}"/>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1CDA45E3-3A73-485B-BA92-5FE55074215D}"/>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389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99BE-F704-40EE-BA1F-F85A83DE37D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C86D78E-C3B6-4805-9611-2468C077AEFC}"/>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8799240-9BCE-4E45-B974-3F1A775EE3AB}"/>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301DF16-FAA1-4098-9236-C03088DA04C8}"/>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52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2AF23-4EB2-4B70-8607-1CC84CB05EA0}"/>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D1B2C04F-52EE-4D12-833C-D6365C3CFB8A}"/>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19EB42C3-4080-4CE5-B45F-F28C45181179}"/>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250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DCA3-8BC0-4595-B711-A5505308CF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99972B-E0F8-4718-87F2-7D08B29478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8CED25A-A442-4F85-BBF2-E36F73F56A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7922600-B474-49DC-B229-7C59951661F8}"/>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11F3C7D4-9BAE-403F-8C6A-E7B09A80CD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C72CB3D-1BC5-4DAB-A27A-D7C42A9C6BC8}"/>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444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1F81-6B14-4A94-B593-82216497FF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79C61F8-46EF-4D56-BBD3-84EBDA5D0CE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a:extLst>
              <a:ext uri="{FF2B5EF4-FFF2-40B4-BE49-F238E27FC236}">
                <a16:creationId xmlns:a16="http://schemas.microsoft.com/office/drawing/2014/main" id="{8D9FBEFD-18FE-4DA7-A2DC-F72F680CC4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040F469-C400-4237-9CB8-4B67AFC55052}"/>
              </a:ext>
            </a:extLst>
          </p:cNvPr>
          <p:cNvSpPr>
            <a:spLocks noGrp="1"/>
          </p:cNvSpPr>
          <p:nvPr>
            <p:ph type="dt" sz="half" idx="10"/>
          </p:nvPr>
        </p:nvSpPr>
        <p:spPr/>
        <p:txBody>
          <a:body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6E027910-CFD2-4496-875A-E142F2454AB9}"/>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4E98329-D49F-42C2-989A-573E2DD73370}"/>
              </a:ext>
            </a:extLst>
          </p:cNvPr>
          <p:cNvSpPr>
            <a:spLocks noGrp="1"/>
          </p:cNvSpPr>
          <p:nvPr>
            <p:ph type="sldNum" sz="quarter" idx="12"/>
          </p:nvPr>
        </p:nvSpPr>
        <p:spPr/>
        <p:txBody>
          <a:body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69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101AA-3024-4B48-BD16-D3C7D03BA6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9254A90-AA01-4FE7-9A44-E88812AC46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37D5D9-0D94-4F50-8C03-2E78CB4A1C5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98EC35-44B5-40E7-8E00-8CBABEA94636}" type="datetimeFigureOut">
              <a:rPr lang="en-US" smtClean="0">
                <a:solidFill>
                  <a:prstClr val="black">
                    <a:tint val="75000"/>
                  </a:prstClr>
                </a:solidFill>
              </a:rPr>
              <a:pPr/>
              <a:t>10/9/2018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D0E0D1A-9D91-4306-B6C2-E120D465A7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6983333-2CC5-428C-B3A9-BA0F2AE80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CA55E0-C079-422F-8C50-480BFFDA30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71624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2" r:id="rId12"/>
    <p:sldLayoutId id="214748432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png"/><Relationship Id="rId12"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mailto:steve.wyton@calgary.c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trategy\Mid-Cycle Adjustment\Hub\Hub Rough Assets\Service Delivery Campaign\Calgary Tower - Panorama - Low Res.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7" name="Rectangle 6"/>
          <p:cNvSpPr/>
          <p:nvPr/>
        </p:nvSpPr>
        <p:spPr>
          <a:xfrm>
            <a:off x="2057400" y="4191000"/>
            <a:ext cx="7086600" cy="2286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6" name="Text Placeholder 5"/>
          <p:cNvSpPr>
            <a:spLocks noGrp="1"/>
          </p:cNvSpPr>
          <p:nvPr>
            <p:ph type="body" sz="quarter" idx="18"/>
          </p:nvPr>
        </p:nvSpPr>
        <p:spPr/>
        <p:txBody>
          <a:bodyPr/>
          <a:lstStyle/>
          <a:p>
            <a:endParaRPr lang="en-CA" dirty="0"/>
          </a:p>
        </p:txBody>
      </p:sp>
      <p:sp>
        <p:nvSpPr>
          <p:cNvPr id="8" name="Title 7"/>
          <p:cNvSpPr>
            <a:spLocks noGrp="1"/>
          </p:cNvSpPr>
          <p:nvPr>
            <p:ph type="ctrTitle"/>
          </p:nvPr>
        </p:nvSpPr>
        <p:spPr>
          <a:xfrm>
            <a:off x="228600" y="4191000"/>
            <a:ext cx="8610600" cy="2590800"/>
          </a:xfrm>
        </p:spPr>
        <p:txBody>
          <a:bodyPr/>
          <a:lstStyle/>
          <a:p>
            <a:pPr algn="r"/>
            <a:r>
              <a:rPr lang="en-US" sz="5000" spc="-200" dirty="0">
                <a:latin typeface="Arial" pitchFamily="34" charset="0"/>
                <a:cs typeface="Arial" pitchFamily="34" charset="0"/>
              </a:rPr>
              <a:t>Managing Assets vs. Asset Management</a:t>
            </a:r>
            <a:br>
              <a:rPr lang="en-US" sz="5000" spc="-200" dirty="0">
                <a:latin typeface="Arial" pitchFamily="34" charset="0"/>
                <a:cs typeface="Arial" pitchFamily="34" charset="0"/>
              </a:rPr>
            </a:br>
            <a:r>
              <a:rPr lang="en-US" sz="3200" spc="-200" dirty="0">
                <a:latin typeface="Arial" pitchFamily="34" charset="0"/>
                <a:cs typeface="Arial" pitchFamily="34" charset="0"/>
              </a:rPr>
              <a:t>The City of Calgary’s Approach</a:t>
            </a:r>
            <a:br>
              <a:rPr lang="en-US" sz="5000" spc="-200" dirty="0">
                <a:latin typeface="Arial" pitchFamily="34" charset="0"/>
                <a:cs typeface="Arial" pitchFamily="34" charset="0"/>
              </a:rPr>
            </a:br>
            <a:br>
              <a:rPr lang="en-US" sz="2000" spc="-200" dirty="0">
                <a:latin typeface="Arial" pitchFamily="34" charset="0"/>
                <a:cs typeface="Arial" pitchFamily="34" charset="0"/>
              </a:rPr>
            </a:br>
            <a:r>
              <a:rPr lang="en-CA" sz="2000" dirty="0"/>
              <a:t>Steve Wyton, P.Eng., MBA, FIAM</a:t>
            </a:r>
            <a:br>
              <a:rPr lang="en-CA" sz="2000" dirty="0"/>
            </a:br>
            <a:r>
              <a:rPr lang="en-US" sz="2000" dirty="0"/>
              <a:t>Manager, Corporate Project &amp; Asset Management</a:t>
            </a:r>
            <a:br>
              <a:rPr lang="en-US" sz="2000" dirty="0"/>
            </a:br>
            <a:br>
              <a:rPr lang="en-CA" sz="2000" dirty="0"/>
            </a:br>
            <a:br>
              <a:rPr lang="en-US" sz="2000" spc="-200" dirty="0">
                <a:latin typeface="Arial" pitchFamily="34" charset="0"/>
                <a:cs typeface="Arial" pitchFamily="34" charset="0"/>
              </a:rPr>
            </a:br>
            <a:endParaRPr lang="en-CA" sz="2000" spc="-100" dirty="0">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fld id="{C2BB63E6-1595-49DD-946C-2DD7DBDEF40D}" type="slidenum">
              <a:rPr lang="en-CA" smtClean="0">
                <a:solidFill>
                  <a:prstClr val="white"/>
                </a:solidFill>
              </a:rPr>
              <a:pPr/>
              <a:t>1</a:t>
            </a:fld>
            <a:endParaRPr lang="en-CA" dirty="0">
              <a:solidFill>
                <a:prstClr val="white"/>
              </a:solidFill>
            </a:endParaRPr>
          </a:p>
        </p:txBody>
      </p:sp>
    </p:spTree>
    <p:extLst>
      <p:ext uri="{BB962C8B-B14F-4D97-AF65-F5344CB8AC3E}">
        <p14:creationId xmlns:p14="http://schemas.microsoft.com/office/powerpoint/2010/main" val="415994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C23DD9A-B93E-4DE0-ADA1-EE445EA23848}"/>
              </a:ext>
            </a:extLst>
          </p:cNvPr>
          <p:cNvSpPr/>
          <p:nvPr/>
        </p:nvSpPr>
        <p:spPr>
          <a:xfrm>
            <a:off x="29774" y="9083"/>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29774" y="9083"/>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8" name="Rectangle 7">
            <a:extLst>
              <a:ext uri="{FF2B5EF4-FFF2-40B4-BE49-F238E27FC236}">
                <a16:creationId xmlns:a16="http://schemas.microsoft.com/office/drawing/2014/main" id="{44C22734-228B-4BD0-8AA6-26CCAD89E7A1}"/>
              </a:ext>
            </a:extLst>
          </p:cNvPr>
          <p:cNvSpPr/>
          <p:nvPr/>
        </p:nvSpPr>
        <p:spPr>
          <a:xfrm>
            <a:off x="1828800" y="340326"/>
            <a:ext cx="6549388"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Level of Service and “Star Rating”</a:t>
            </a:r>
          </a:p>
        </p:txBody>
      </p:sp>
      <p:sp>
        <p:nvSpPr>
          <p:cNvPr id="9" name="Content Placeholder 4">
            <a:extLst>
              <a:ext uri="{FF2B5EF4-FFF2-40B4-BE49-F238E27FC236}">
                <a16:creationId xmlns:a16="http://schemas.microsoft.com/office/drawing/2014/main" id="{F245C202-408D-44F3-A744-D710CF1868CE}"/>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graphicFrame>
        <p:nvGraphicFramePr>
          <p:cNvPr id="32" name="Table Placeholder 4">
            <a:extLst>
              <a:ext uri="{FF2B5EF4-FFF2-40B4-BE49-F238E27FC236}">
                <a16:creationId xmlns:a16="http://schemas.microsoft.com/office/drawing/2014/main" id="{38BA3421-D707-4F05-B730-1E50F010A4A8}"/>
              </a:ext>
            </a:extLst>
          </p:cNvPr>
          <p:cNvGraphicFramePr>
            <a:graphicFrameLocks/>
          </p:cNvGraphicFramePr>
          <p:nvPr>
            <p:extLst>
              <p:ext uri="{D42A27DB-BD31-4B8C-83A1-F6EECF244321}">
                <p14:modId xmlns:p14="http://schemas.microsoft.com/office/powerpoint/2010/main" val="2240805972"/>
              </p:ext>
            </p:extLst>
          </p:nvPr>
        </p:nvGraphicFramePr>
        <p:xfrm>
          <a:off x="228600" y="1066800"/>
          <a:ext cx="8763000" cy="5380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21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23220"/>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AM Planning</a:t>
            </a:r>
            <a:endParaRPr lang="en-US" sz="3000"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Slide Number Placeholder 3">
            <a:extLst>
              <a:ext uri="{FF2B5EF4-FFF2-40B4-BE49-F238E27FC236}">
                <a16:creationId xmlns:a16="http://schemas.microsoft.com/office/drawing/2014/main" id="{C01BE947-BACF-4773-952E-7D6C82DECB40}"/>
              </a:ext>
            </a:extLst>
          </p:cNvPr>
          <p:cNvSpPr>
            <a:spLocks noGrp="1"/>
          </p:cNvSpPr>
          <p:nvPr>
            <p:ph type="sldNum" sz="quarter" idx="12"/>
          </p:nvPr>
        </p:nvSpPr>
        <p:spPr>
          <a:xfrm>
            <a:off x="6605557" y="7678738"/>
            <a:ext cx="1905000" cy="228600"/>
          </a:xfrm>
        </p:spPr>
        <p:txBody>
          <a:bodyPr/>
          <a:lstStyle/>
          <a:p>
            <a:pPr>
              <a:defRPr/>
            </a:pPr>
            <a:r>
              <a:rPr lang="en-CA" dirty="0"/>
              <a:t>Page </a:t>
            </a:r>
            <a:fld id="{AF6A22CA-A5A1-4034-944F-84C1984D2C7B}" type="slidenum">
              <a:rPr lang="en-CA" smtClean="0"/>
              <a:pPr>
                <a:defRPr/>
              </a:pPr>
              <a:t>11</a:t>
            </a:fld>
            <a:endParaRPr lang="en-CA" dirty="0"/>
          </a:p>
        </p:txBody>
      </p:sp>
      <p:grpSp>
        <p:nvGrpSpPr>
          <p:cNvPr id="8" name="Group 7">
            <a:extLst>
              <a:ext uri="{FF2B5EF4-FFF2-40B4-BE49-F238E27FC236}">
                <a16:creationId xmlns:a16="http://schemas.microsoft.com/office/drawing/2014/main" id="{C9583E6C-83FB-490E-85CB-3A012397F15F}"/>
              </a:ext>
            </a:extLst>
          </p:cNvPr>
          <p:cNvGrpSpPr/>
          <p:nvPr/>
        </p:nvGrpSpPr>
        <p:grpSpPr>
          <a:xfrm>
            <a:off x="381000" y="1184200"/>
            <a:ext cx="8534400" cy="5445199"/>
            <a:chOff x="48491" y="1214437"/>
            <a:chExt cx="12164676" cy="7848600"/>
          </a:xfrm>
        </p:grpSpPr>
        <p:sp>
          <p:nvSpPr>
            <p:cNvPr id="9" name="Rectangle 8">
              <a:extLst>
                <a:ext uri="{FF2B5EF4-FFF2-40B4-BE49-F238E27FC236}">
                  <a16:creationId xmlns:a16="http://schemas.microsoft.com/office/drawing/2014/main" id="{FBD72670-A00C-43A2-8657-1F06C2C31EAB}"/>
                </a:ext>
              </a:extLst>
            </p:cNvPr>
            <p:cNvSpPr/>
            <p:nvPr/>
          </p:nvSpPr>
          <p:spPr>
            <a:xfrm>
              <a:off x="69850" y="5015507"/>
              <a:ext cx="1447800" cy="404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0" name="Rectangle 9">
              <a:extLst>
                <a:ext uri="{FF2B5EF4-FFF2-40B4-BE49-F238E27FC236}">
                  <a16:creationId xmlns:a16="http://schemas.microsoft.com/office/drawing/2014/main" id="{18C2956A-C705-452E-B920-B3D963B655C9}"/>
                </a:ext>
              </a:extLst>
            </p:cNvPr>
            <p:cNvSpPr/>
            <p:nvPr/>
          </p:nvSpPr>
          <p:spPr>
            <a:xfrm>
              <a:off x="222250" y="1214437"/>
              <a:ext cx="1752600" cy="163121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1" name="Rectangle 10">
              <a:extLst>
                <a:ext uri="{FF2B5EF4-FFF2-40B4-BE49-F238E27FC236}">
                  <a16:creationId xmlns:a16="http://schemas.microsoft.com/office/drawing/2014/main" id="{133640D4-79EB-42E4-887E-22884D330CE0}"/>
                </a:ext>
              </a:extLst>
            </p:cNvPr>
            <p:cNvSpPr/>
            <p:nvPr/>
          </p:nvSpPr>
          <p:spPr>
            <a:xfrm>
              <a:off x="2192161" y="1214437"/>
              <a:ext cx="1752600" cy="163121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3" name="Rectangle 12">
              <a:extLst>
                <a:ext uri="{FF2B5EF4-FFF2-40B4-BE49-F238E27FC236}">
                  <a16:creationId xmlns:a16="http://schemas.microsoft.com/office/drawing/2014/main" id="{205F2A8C-2444-4EF1-B471-AB3AA4261BB2}"/>
                </a:ext>
              </a:extLst>
            </p:cNvPr>
            <p:cNvSpPr/>
            <p:nvPr/>
          </p:nvSpPr>
          <p:spPr>
            <a:xfrm>
              <a:off x="4184650" y="1214437"/>
              <a:ext cx="1752600" cy="163121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4" name="Rectangle 13">
              <a:extLst>
                <a:ext uri="{FF2B5EF4-FFF2-40B4-BE49-F238E27FC236}">
                  <a16:creationId xmlns:a16="http://schemas.microsoft.com/office/drawing/2014/main" id="{8E7F42D9-7FC4-4F7A-88D0-D8E9D69A2186}"/>
                </a:ext>
              </a:extLst>
            </p:cNvPr>
            <p:cNvSpPr/>
            <p:nvPr/>
          </p:nvSpPr>
          <p:spPr>
            <a:xfrm>
              <a:off x="6165850" y="1214437"/>
              <a:ext cx="1752600" cy="163121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5" name="Rectangle 14">
              <a:extLst>
                <a:ext uri="{FF2B5EF4-FFF2-40B4-BE49-F238E27FC236}">
                  <a16:creationId xmlns:a16="http://schemas.microsoft.com/office/drawing/2014/main" id="{298528D8-6E4C-4EBC-AD0D-F3744A3ACED8}"/>
                </a:ext>
              </a:extLst>
            </p:cNvPr>
            <p:cNvSpPr/>
            <p:nvPr/>
          </p:nvSpPr>
          <p:spPr>
            <a:xfrm>
              <a:off x="8070850" y="1214437"/>
              <a:ext cx="1752600" cy="163121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6" name="Rectangle 15">
              <a:extLst>
                <a:ext uri="{FF2B5EF4-FFF2-40B4-BE49-F238E27FC236}">
                  <a16:creationId xmlns:a16="http://schemas.microsoft.com/office/drawing/2014/main" id="{F59A08B2-E592-45FB-970E-9EB271FFB3FC}"/>
                </a:ext>
              </a:extLst>
            </p:cNvPr>
            <p:cNvSpPr/>
            <p:nvPr/>
          </p:nvSpPr>
          <p:spPr>
            <a:xfrm>
              <a:off x="8070850" y="3012221"/>
              <a:ext cx="1752600" cy="10216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7" name="Rectangle 16">
              <a:extLst>
                <a:ext uri="{FF2B5EF4-FFF2-40B4-BE49-F238E27FC236}">
                  <a16:creationId xmlns:a16="http://schemas.microsoft.com/office/drawing/2014/main" id="{E8EDBB6E-7B4D-4319-AB24-5B34C465F3D6}"/>
                </a:ext>
              </a:extLst>
            </p:cNvPr>
            <p:cNvSpPr/>
            <p:nvPr/>
          </p:nvSpPr>
          <p:spPr>
            <a:xfrm>
              <a:off x="8070850" y="4276605"/>
              <a:ext cx="1752600" cy="10216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8" name="Rectangle 17">
              <a:extLst>
                <a:ext uri="{FF2B5EF4-FFF2-40B4-BE49-F238E27FC236}">
                  <a16:creationId xmlns:a16="http://schemas.microsoft.com/office/drawing/2014/main" id="{91616BF1-CF67-4970-A8DD-358A1554BCBE}"/>
                </a:ext>
              </a:extLst>
            </p:cNvPr>
            <p:cNvSpPr/>
            <p:nvPr/>
          </p:nvSpPr>
          <p:spPr>
            <a:xfrm>
              <a:off x="8070850" y="5505985"/>
              <a:ext cx="1752600" cy="10216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19" name="Rectangle 18">
              <a:extLst>
                <a:ext uri="{FF2B5EF4-FFF2-40B4-BE49-F238E27FC236}">
                  <a16:creationId xmlns:a16="http://schemas.microsoft.com/office/drawing/2014/main" id="{4540CABB-FA14-4598-A7FA-D287E2D55673}"/>
                </a:ext>
              </a:extLst>
            </p:cNvPr>
            <p:cNvSpPr/>
            <p:nvPr/>
          </p:nvSpPr>
          <p:spPr>
            <a:xfrm>
              <a:off x="10280650" y="4307621"/>
              <a:ext cx="1752600" cy="102161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21" name="Rectangle 20">
              <a:extLst>
                <a:ext uri="{FF2B5EF4-FFF2-40B4-BE49-F238E27FC236}">
                  <a16:creationId xmlns:a16="http://schemas.microsoft.com/office/drawing/2014/main" id="{EC05E381-AF45-4F72-82D9-D650315D3BE1}"/>
                </a:ext>
              </a:extLst>
            </p:cNvPr>
            <p:cNvSpPr/>
            <p:nvPr/>
          </p:nvSpPr>
          <p:spPr>
            <a:xfrm>
              <a:off x="6089650" y="5505985"/>
              <a:ext cx="1752600" cy="102161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22" name="Rectangle 21">
              <a:extLst>
                <a:ext uri="{FF2B5EF4-FFF2-40B4-BE49-F238E27FC236}">
                  <a16:creationId xmlns:a16="http://schemas.microsoft.com/office/drawing/2014/main" id="{EDFE5C2D-AAF8-403D-918B-7D93B5CC9F28}"/>
                </a:ext>
              </a:extLst>
            </p:cNvPr>
            <p:cNvSpPr/>
            <p:nvPr/>
          </p:nvSpPr>
          <p:spPr>
            <a:xfrm>
              <a:off x="4171244" y="5505985"/>
              <a:ext cx="1752600" cy="102161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23" name="Rectangle 22">
              <a:extLst>
                <a:ext uri="{FF2B5EF4-FFF2-40B4-BE49-F238E27FC236}">
                  <a16:creationId xmlns:a16="http://schemas.microsoft.com/office/drawing/2014/main" id="{B958C7C9-0B26-406F-9054-9ED9F4BF7917}"/>
                </a:ext>
              </a:extLst>
            </p:cNvPr>
            <p:cNvSpPr/>
            <p:nvPr/>
          </p:nvSpPr>
          <p:spPr>
            <a:xfrm>
              <a:off x="2203450" y="5505985"/>
              <a:ext cx="1752600" cy="10216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24" name="Rectangle 23">
              <a:extLst>
                <a:ext uri="{FF2B5EF4-FFF2-40B4-BE49-F238E27FC236}">
                  <a16:creationId xmlns:a16="http://schemas.microsoft.com/office/drawing/2014/main" id="{E7C437DB-401E-46EA-9D8D-59191431A024}"/>
                </a:ext>
              </a:extLst>
            </p:cNvPr>
            <p:cNvSpPr/>
            <p:nvPr/>
          </p:nvSpPr>
          <p:spPr>
            <a:xfrm>
              <a:off x="6089650" y="6816893"/>
              <a:ext cx="1752600" cy="58352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25" name="Rectangle 24">
              <a:extLst>
                <a:ext uri="{FF2B5EF4-FFF2-40B4-BE49-F238E27FC236}">
                  <a16:creationId xmlns:a16="http://schemas.microsoft.com/office/drawing/2014/main" id="{FA329E3C-38BA-4F42-8D13-7C868A7EE4C7}"/>
                </a:ext>
              </a:extLst>
            </p:cNvPr>
            <p:cNvSpPr/>
            <p:nvPr/>
          </p:nvSpPr>
          <p:spPr>
            <a:xfrm>
              <a:off x="6089650" y="7793711"/>
              <a:ext cx="1752600" cy="58352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26" name="TextBox 25">
              <a:extLst>
                <a:ext uri="{FF2B5EF4-FFF2-40B4-BE49-F238E27FC236}">
                  <a16:creationId xmlns:a16="http://schemas.microsoft.com/office/drawing/2014/main" id="{D7D336FA-C726-4A47-AB7D-014FE435D30E}"/>
                </a:ext>
              </a:extLst>
            </p:cNvPr>
            <p:cNvSpPr txBox="1"/>
            <p:nvPr/>
          </p:nvSpPr>
          <p:spPr>
            <a:xfrm>
              <a:off x="222250" y="1214437"/>
              <a:ext cx="1752600" cy="707886"/>
            </a:xfrm>
            <a:prstGeom prst="rect">
              <a:avLst/>
            </a:prstGeom>
            <a:noFill/>
          </p:spPr>
          <p:txBody>
            <a:bodyPr wrap="square" rtlCol="0">
              <a:spAutoFit/>
            </a:bodyPr>
            <a:lstStyle/>
            <a:p>
              <a:r>
                <a:rPr lang="en-US" sz="800" b="1" dirty="0"/>
                <a:t>Step 1: Identify Customers &amp; Services Provided</a:t>
              </a:r>
            </a:p>
            <a:p>
              <a:r>
                <a:rPr lang="en-US" sz="800" dirty="0"/>
                <a:t>Identify the customers of the Business Unit and the Outcomes the customers seek</a:t>
              </a:r>
              <a:endParaRPr lang="en-CA" sz="800" dirty="0"/>
            </a:p>
          </p:txBody>
        </p:sp>
        <p:sp>
          <p:nvSpPr>
            <p:cNvPr id="27" name="TextBox 26">
              <a:extLst>
                <a:ext uri="{FF2B5EF4-FFF2-40B4-BE49-F238E27FC236}">
                  <a16:creationId xmlns:a16="http://schemas.microsoft.com/office/drawing/2014/main" id="{ABDD2ACD-9EDA-4D0B-A020-962151126261}"/>
                </a:ext>
              </a:extLst>
            </p:cNvPr>
            <p:cNvSpPr txBox="1"/>
            <p:nvPr/>
          </p:nvSpPr>
          <p:spPr>
            <a:xfrm>
              <a:off x="2203450" y="1214437"/>
              <a:ext cx="1752600" cy="1323439"/>
            </a:xfrm>
            <a:prstGeom prst="rect">
              <a:avLst/>
            </a:prstGeom>
            <a:noFill/>
          </p:spPr>
          <p:txBody>
            <a:bodyPr wrap="square" rtlCol="0">
              <a:spAutoFit/>
            </a:bodyPr>
            <a:lstStyle/>
            <a:p>
              <a:r>
                <a:rPr lang="en-US" sz="800" b="1" dirty="0"/>
                <a:t>Step 2: Define Service Outcomes</a:t>
              </a:r>
            </a:p>
            <a:p>
              <a:r>
                <a:rPr lang="en-US" sz="800" dirty="0"/>
                <a:t>Identify and define Level of Service that the business unit delivers to its customers and prepare outcome statements of intent that link the Business Unit’s objectives to the City’s Organizational Strategic Objectives.</a:t>
              </a:r>
              <a:endParaRPr lang="en-CA" sz="800" dirty="0"/>
            </a:p>
          </p:txBody>
        </p:sp>
        <p:sp>
          <p:nvSpPr>
            <p:cNvPr id="28" name="TextBox 27">
              <a:extLst>
                <a:ext uri="{FF2B5EF4-FFF2-40B4-BE49-F238E27FC236}">
                  <a16:creationId xmlns:a16="http://schemas.microsoft.com/office/drawing/2014/main" id="{A22D0289-E7EE-4C02-8C9A-AF0BBA077D80}"/>
                </a:ext>
              </a:extLst>
            </p:cNvPr>
            <p:cNvSpPr txBox="1"/>
            <p:nvPr/>
          </p:nvSpPr>
          <p:spPr>
            <a:xfrm>
              <a:off x="4133145" y="1214437"/>
              <a:ext cx="1752600" cy="1077218"/>
            </a:xfrm>
            <a:prstGeom prst="rect">
              <a:avLst/>
            </a:prstGeom>
            <a:noFill/>
          </p:spPr>
          <p:txBody>
            <a:bodyPr wrap="square" rtlCol="0">
              <a:spAutoFit/>
            </a:bodyPr>
            <a:lstStyle/>
            <a:p>
              <a:r>
                <a:rPr lang="en-US" sz="800" b="1" dirty="0"/>
                <a:t>Step 3: Develop Measures</a:t>
              </a:r>
            </a:p>
            <a:p>
              <a:r>
                <a:rPr lang="en-US" sz="800" dirty="0"/>
                <a:t>Develop customer and technical performance measures and rating system.  Develop the methodology for data collection, &amp; validation, analysis, monitoring and reporting.</a:t>
              </a:r>
              <a:endParaRPr lang="en-CA" sz="800" dirty="0"/>
            </a:p>
          </p:txBody>
        </p:sp>
        <p:sp>
          <p:nvSpPr>
            <p:cNvPr id="29" name="TextBox 28">
              <a:extLst>
                <a:ext uri="{FF2B5EF4-FFF2-40B4-BE49-F238E27FC236}">
                  <a16:creationId xmlns:a16="http://schemas.microsoft.com/office/drawing/2014/main" id="{91A98FD1-5386-48DE-8A22-C6A9ED7D70A7}"/>
                </a:ext>
              </a:extLst>
            </p:cNvPr>
            <p:cNvSpPr txBox="1"/>
            <p:nvPr/>
          </p:nvSpPr>
          <p:spPr>
            <a:xfrm>
              <a:off x="6134806" y="1214437"/>
              <a:ext cx="1752600" cy="707886"/>
            </a:xfrm>
            <a:prstGeom prst="rect">
              <a:avLst/>
            </a:prstGeom>
            <a:noFill/>
          </p:spPr>
          <p:txBody>
            <a:bodyPr wrap="square" rtlCol="0">
              <a:spAutoFit/>
            </a:bodyPr>
            <a:lstStyle/>
            <a:p>
              <a:r>
                <a:rPr lang="en-US" sz="800" b="1" dirty="0"/>
                <a:t>Step 4: Understand Linkages</a:t>
              </a:r>
            </a:p>
            <a:p>
              <a:r>
                <a:rPr lang="en-US" sz="800" dirty="0"/>
                <a:t>Link  service measures and  risk  indicators (failure modes) to customer satisfaction and higher level objectives..</a:t>
              </a:r>
              <a:endParaRPr lang="en-CA" sz="800" dirty="0"/>
            </a:p>
          </p:txBody>
        </p:sp>
        <p:sp>
          <p:nvSpPr>
            <p:cNvPr id="30" name="TextBox 29">
              <a:extLst>
                <a:ext uri="{FF2B5EF4-FFF2-40B4-BE49-F238E27FC236}">
                  <a16:creationId xmlns:a16="http://schemas.microsoft.com/office/drawing/2014/main" id="{7AEABBD3-2258-42A6-88B6-118CBABD7B36}"/>
                </a:ext>
              </a:extLst>
            </p:cNvPr>
            <p:cNvSpPr txBox="1"/>
            <p:nvPr/>
          </p:nvSpPr>
          <p:spPr>
            <a:xfrm>
              <a:off x="8070850" y="1214437"/>
              <a:ext cx="1752600" cy="584775"/>
            </a:xfrm>
            <a:prstGeom prst="rect">
              <a:avLst/>
            </a:prstGeom>
            <a:noFill/>
          </p:spPr>
          <p:txBody>
            <a:bodyPr wrap="square" rtlCol="0">
              <a:spAutoFit/>
            </a:bodyPr>
            <a:lstStyle/>
            <a:p>
              <a:r>
                <a:rPr lang="en-US" sz="800" b="1" dirty="0"/>
                <a:t>Step 5: Establish Baseline </a:t>
              </a:r>
            </a:p>
            <a:p>
              <a:r>
                <a:rPr lang="en-US" sz="800" dirty="0"/>
                <a:t>Benchmark the performance measures and customer satisfaction</a:t>
              </a:r>
              <a:endParaRPr lang="en-CA" sz="800" dirty="0"/>
            </a:p>
          </p:txBody>
        </p:sp>
        <p:sp>
          <p:nvSpPr>
            <p:cNvPr id="31" name="TextBox 30">
              <a:extLst>
                <a:ext uri="{FF2B5EF4-FFF2-40B4-BE49-F238E27FC236}">
                  <a16:creationId xmlns:a16="http://schemas.microsoft.com/office/drawing/2014/main" id="{AD61983C-2BAF-4E94-AAF1-A14B50D59D86}"/>
                </a:ext>
              </a:extLst>
            </p:cNvPr>
            <p:cNvSpPr txBox="1"/>
            <p:nvPr/>
          </p:nvSpPr>
          <p:spPr>
            <a:xfrm>
              <a:off x="8070850" y="3043237"/>
              <a:ext cx="1752600" cy="461665"/>
            </a:xfrm>
            <a:prstGeom prst="rect">
              <a:avLst/>
            </a:prstGeom>
            <a:noFill/>
          </p:spPr>
          <p:txBody>
            <a:bodyPr wrap="square" rtlCol="0">
              <a:spAutoFit/>
            </a:bodyPr>
            <a:lstStyle/>
            <a:p>
              <a:r>
                <a:rPr lang="en-US" sz="800" b="1" dirty="0"/>
                <a:t>Step 6: Financial Relationship</a:t>
              </a:r>
            </a:p>
            <a:p>
              <a:r>
                <a:rPr lang="en-US" sz="800" dirty="0"/>
                <a:t>Assess the financial and risk implications of levels of service</a:t>
              </a:r>
              <a:endParaRPr lang="en-CA" sz="800" dirty="0"/>
            </a:p>
          </p:txBody>
        </p:sp>
        <p:sp>
          <p:nvSpPr>
            <p:cNvPr id="32" name="TextBox 31">
              <a:extLst>
                <a:ext uri="{FF2B5EF4-FFF2-40B4-BE49-F238E27FC236}">
                  <a16:creationId xmlns:a16="http://schemas.microsoft.com/office/drawing/2014/main" id="{0E732608-69DE-41F8-AC78-3820F5FB3217}"/>
                </a:ext>
              </a:extLst>
            </p:cNvPr>
            <p:cNvSpPr txBox="1"/>
            <p:nvPr/>
          </p:nvSpPr>
          <p:spPr>
            <a:xfrm>
              <a:off x="10280650" y="4307621"/>
              <a:ext cx="1752600" cy="707886"/>
            </a:xfrm>
            <a:prstGeom prst="rect">
              <a:avLst/>
            </a:prstGeom>
            <a:noFill/>
          </p:spPr>
          <p:txBody>
            <a:bodyPr wrap="square" rtlCol="0">
              <a:spAutoFit/>
            </a:bodyPr>
            <a:lstStyle/>
            <a:p>
              <a:r>
                <a:rPr lang="en-US" sz="800" b="1" dirty="0"/>
                <a:t>Step 8: Engage Stakeholders</a:t>
              </a:r>
            </a:p>
            <a:p>
              <a:r>
                <a:rPr lang="en-US" sz="800" dirty="0"/>
                <a:t>Consult with customers over Level of Service.  Review demand for any changes in LoS and debate LoS options</a:t>
              </a:r>
              <a:endParaRPr lang="en-CA" sz="800" dirty="0"/>
            </a:p>
          </p:txBody>
        </p:sp>
        <p:sp>
          <p:nvSpPr>
            <p:cNvPr id="33" name="TextBox 32">
              <a:extLst>
                <a:ext uri="{FF2B5EF4-FFF2-40B4-BE49-F238E27FC236}">
                  <a16:creationId xmlns:a16="http://schemas.microsoft.com/office/drawing/2014/main" id="{EE005535-8D7F-44CE-90FD-8F4EC939974D}"/>
                </a:ext>
              </a:extLst>
            </p:cNvPr>
            <p:cNvSpPr txBox="1"/>
            <p:nvPr/>
          </p:nvSpPr>
          <p:spPr>
            <a:xfrm>
              <a:off x="8070850" y="4307621"/>
              <a:ext cx="1752600" cy="584775"/>
            </a:xfrm>
            <a:prstGeom prst="rect">
              <a:avLst/>
            </a:prstGeom>
            <a:noFill/>
          </p:spPr>
          <p:txBody>
            <a:bodyPr wrap="square" rtlCol="0">
              <a:spAutoFit/>
            </a:bodyPr>
            <a:lstStyle/>
            <a:p>
              <a:r>
                <a:rPr lang="en-US" sz="800" b="1" dirty="0"/>
                <a:t>Step 7: Set Targets</a:t>
              </a:r>
            </a:p>
            <a:p>
              <a:r>
                <a:rPr lang="en-US" sz="800" dirty="0"/>
                <a:t>Assess affordability and make decision regarding changes in LoS and set targets</a:t>
              </a:r>
              <a:endParaRPr lang="en-CA" sz="800" dirty="0"/>
            </a:p>
          </p:txBody>
        </p:sp>
        <p:sp>
          <p:nvSpPr>
            <p:cNvPr id="34" name="TextBox 33">
              <a:extLst>
                <a:ext uri="{FF2B5EF4-FFF2-40B4-BE49-F238E27FC236}">
                  <a16:creationId xmlns:a16="http://schemas.microsoft.com/office/drawing/2014/main" id="{597E5690-E1B6-4C8B-BC21-F056EC9E02D8}"/>
                </a:ext>
              </a:extLst>
            </p:cNvPr>
            <p:cNvSpPr txBox="1"/>
            <p:nvPr/>
          </p:nvSpPr>
          <p:spPr>
            <a:xfrm>
              <a:off x="8070850" y="5460801"/>
              <a:ext cx="1752600" cy="830997"/>
            </a:xfrm>
            <a:prstGeom prst="rect">
              <a:avLst/>
            </a:prstGeom>
            <a:noFill/>
          </p:spPr>
          <p:txBody>
            <a:bodyPr wrap="square" rtlCol="0">
              <a:spAutoFit/>
            </a:bodyPr>
            <a:lstStyle/>
            <a:p>
              <a:r>
                <a:rPr lang="en-US" sz="800" b="1" dirty="0"/>
                <a:t>Step 9: Evaluate Strategies</a:t>
              </a:r>
            </a:p>
            <a:p>
              <a:r>
                <a:rPr lang="en-US" sz="800" dirty="0"/>
                <a:t>Review Strategic options for achieving LoS targets.  Review options for impacts on other Business Unit or Organizational Objectives.</a:t>
              </a:r>
              <a:endParaRPr lang="en-CA" sz="800" dirty="0"/>
            </a:p>
          </p:txBody>
        </p:sp>
        <p:sp>
          <p:nvSpPr>
            <p:cNvPr id="35" name="TextBox 34">
              <a:extLst>
                <a:ext uri="{FF2B5EF4-FFF2-40B4-BE49-F238E27FC236}">
                  <a16:creationId xmlns:a16="http://schemas.microsoft.com/office/drawing/2014/main" id="{85AEC636-F35D-47BD-8FF1-2A22052E558B}"/>
                </a:ext>
              </a:extLst>
            </p:cNvPr>
            <p:cNvSpPr txBox="1"/>
            <p:nvPr/>
          </p:nvSpPr>
          <p:spPr>
            <a:xfrm>
              <a:off x="6089650" y="5460801"/>
              <a:ext cx="1752600" cy="338554"/>
            </a:xfrm>
            <a:prstGeom prst="rect">
              <a:avLst/>
            </a:prstGeom>
            <a:noFill/>
          </p:spPr>
          <p:txBody>
            <a:bodyPr wrap="square" rtlCol="0">
              <a:spAutoFit/>
            </a:bodyPr>
            <a:lstStyle/>
            <a:p>
              <a:r>
                <a:rPr lang="en-US" sz="800" b="1" dirty="0"/>
                <a:t>Step 10: Deliver Strategy</a:t>
              </a:r>
            </a:p>
            <a:p>
              <a:r>
                <a:rPr lang="en-US" sz="800" dirty="0"/>
                <a:t>Deliver the agreed Strategy</a:t>
              </a:r>
              <a:endParaRPr lang="en-CA" sz="800" dirty="0"/>
            </a:p>
          </p:txBody>
        </p:sp>
        <p:sp>
          <p:nvSpPr>
            <p:cNvPr id="36" name="TextBox 35">
              <a:extLst>
                <a:ext uri="{FF2B5EF4-FFF2-40B4-BE49-F238E27FC236}">
                  <a16:creationId xmlns:a16="http://schemas.microsoft.com/office/drawing/2014/main" id="{6EB709C4-1B69-42FC-AFA5-2E13E5D7954A}"/>
                </a:ext>
              </a:extLst>
            </p:cNvPr>
            <p:cNvSpPr txBox="1"/>
            <p:nvPr/>
          </p:nvSpPr>
          <p:spPr>
            <a:xfrm>
              <a:off x="4184650" y="5460801"/>
              <a:ext cx="1752600" cy="707886"/>
            </a:xfrm>
            <a:prstGeom prst="rect">
              <a:avLst/>
            </a:prstGeom>
            <a:noFill/>
          </p:spPr>
          <p:txBody>
            <a:bodyPr wrap="square" rtlCol="0">
              <a:spAutoFit/>
            </a:bodyPr>
            <a:lstStyle/>
            <a:p>
              <a:r>
                <a:rPr lang="en-US" sz="800" b="1" dirty="0"/>
                <a:t>Step 11: Monitor  &amp; Review</a:t>
              </a:r>
            </a:p>
            <a:p>
              <a:r>
                <a:rPr lang="en-US" sz="800" dirty="0"/>
                <a:t>Monitor customer satisfaction</a:t>
              </a:r>
            </a:p>
            <a:p>
              <a:r>
                <a:rPr lang="en-US" sz="800" dirty="0"/>
                <a:t>Monitor Performance</a:t>
              </a:r>
            </a:p>
            <a:p>
              <a:r>
                <a:rPr lang="en-US" sz="800" dirty="0"/>
                <a:t>Review risk impact of strategy.</a:t>
              </a:r>
            </a:p>
            <a:p>
              <a:r>
                <a:rPr lang="en-US" sz="800" dirty="0"/>
                <a:t>Review cost of Strategy</a:t>
              </a:r>
              <a:endParaRPr lang="en-CA" sz="800" dirty="0"/>
            </a:p>
          </p:txBody>
        </p:sp>
        <p:sp>
          <p:nvSpPr>
            <p:cNvPr id="37" name="TextBox 36">
              <a:extLst>
                <a:ext uri="{FF2B5EF4-FFF2-40B4-BE49-F238E27FC236}">
                  <a16:creationId xmlns:a16="http://schemas.microsoft.com/office/drawing/2014/main" id="{9A7D7C4D-763D-4122-9170-5219AF46D270}"/>
                </a:ext>
              </a:extLst>
            </p:cNvPr>
            <p:cNvSpPr txBox="1"/>
            <p:nvPr/>
          </p:nvSpPr>
          <p:spPr>
            <a:xfrm>
              <a:off x="2203450" y="5537745"/>
              <a:ext cx="1752600" cy="707886"/>
            </a:xfrm>
            <a:prstGeom prst="rect">
              <a:avLst/>
            </a:prstGeom>
            <a:noFill/>
          </p:spPr>
          <p:txBody>
            <a:bodyPr wrap="square" rtlCol="0">
              <a:spAutoFit/>
            </a:bodyPr>
            <a:lstStyle/>
            <a:p>
              <a:r>
                <a:rPr lang="en-US" sz="800" b="1" dirty="0"/>
                <a:t>Step 12: Investigate &amp; Improve</a:t>
              </a:r>
            </a:p>
            <a:p>
              <a:r>
                <a:rPr lang="en-US" sz="800" dirty="0"/>
                <a:t>Investigate deviations from objectives to understand root cause.</a:t>
              </a:r>
            </a:p>
            <a:p>
              <a:r>
                <a:rPr lang="en-US" sz="800" dirty="0"/>
                <a:t>Identify improvement actions</a:t>
              </a:r>
              <a:endParaRPr lang="en-CA" sz="800" dirty="0"/>
            </a:p>
          </p:txBody>
        </p:sp>
        <p:sp>
          <p:nvSpPr>
            <p:cNvPr id="39" name="TextBox 38">
              <a:extLst>
                <a:ext uri="{FF2B5EF4-FFF2-40B4-BE49-F238E27FC236}">
                  <a16:creationId xmlns:a16="http://schemas.microsoft.com/office/drawing/2014/main" id="{4B5B0627-CAD3-4C46-8321-43F9EB820638}"/>
                </a:ext>
              </a:extLst>
            </p:cNvPr>
            <p:cNvSpPr txBox="1"/>
            <p:nvPr/>
          </p:nvSpPr>
          <p:spPr>
            <a:xfrm>
              <a:off x="6089650" y="6908601"/>
              <a:ext cx="1752600" cy="338554"/>
            </a:xfrm>
            <a:prstGeom prst="rect">
              <a:avLst/>
            </a:prstGeom>
            <a:noFill/>
          </p:spPr>
          <p:txBody>
            <a:bodyPr wrap="square" rtlCol="0">
              <a:spAutoFit/>
            </a:bodyPr>
            <a:lstStyle/>
            <a:p>
              <a:r>
                <a:rPr lang="en-US" sz="800" b="1" dirty="0"/>
                <a:t>Develop Infrastructure Investment Plans</a:t>
              </a:r>
            </a:p>
          </p:txBody>
        </p:sp>
        <p:sp>
          <p:nvSpPr>
            <p:cNvPr id="40" name="TextBox 39">
              <a:extLst>
                <a:ext uri="{FF2B5EF4-FFF2-40B4-BE49-F238E27FC236}">
                  <a16:creationId xmlns:a16="http://schemas.microsoft.com/office/drawing/2014/main" id="{A8CE1F4A-7BEF-4B8D-80F2-9455F7EEE5EF}"/>
                </a:ext>
              </a:extLst>
            </p:cNvPr>
            <p:cNvSpPr txBox="1"/>
            <p:nvPr/>
          </p:nvSpPr>
          <p:spPr>
            <a:xfrm>
              <a:off x="6089650" y="7888105"/>
              <a:ext cx="1752600" cy="215444"/>
            </a:xfrm>
            <a:prstGeom prst="rect">
              <a:avLst/>
            </a:prstGeom>
            <a:noFill/>
          </p:spPr>
          <p:txBody>
            <a:bodyPr wrap="square" rtlCol="0">
              <a:spAutoFit/>
            </a:bodyPr>
            <a:lstStyle/>
            <a:p>
              <a:r>
                <a:rPr lang="en-US" sz="800" b="1" dirty="0"/>
                <a:t>Project Management</a:t>
              </a:r>
            </a:p>
          </p:txBody>
        </p:sp>
        <p:sp>
          <p:nvSpPr>
            <p:cNvPr id="41" name="Up-Down Arrow 53">
              <a:extLst>
                <a:ext uri="{FF2B5EF4-FFF2-40B4-BE49-F238E27FC236}">
                  <a16:creationId xmlns:a16="http://schemas.microsoft.com/office/drawing/2014/main" id="{C1F7228B-9DAE-4B9E-B578-A8D2CB668DCC}"/>
                </a:ext>
              </a:extLst>
            </p:cNvPr>
            <p:cNvSpPr/>
            <p:nvPr/>
          </p:nvSpPr>
          <p:spPr>
            <a:xfrm>
              <a:off x="6815666" y="7400419"/>
              <a:ext cx="297744" cy="393292"/>
            </a:xfrm>
            <a:prstGeom prst="upDown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2" name="Up-Down Arrow 54">
              <a:extLst>
                <a:ext uri="{FF2B5EF4-FFF2-40B4-BE49-F238E27FC236}">
                  <a16:creationId xmlns:a16="http://schemas.microsoft.com/office/drawing/2014/main" id="{C3E27C04-D977-4124-BF8F-5B0CC7B8F7DC}"/>
                </a:ext>
              </a:extLst>
            </p:cNvPr>
            <p:cNvSpPr/>
            <p:nvPr/>
          </p:nvSpPr>
          <p:spPr>
            <a:xfrm>
              <a:off x="6792382" y="6476464"/>
              <a:ext cx="297744" cy="393292"/>
            </a:xfrm>
            <a:prstGeom prst="upDown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4" name="Left-Right Arrow 55">
              <a:extLst>
                <a:ext uri="{FF2B5EF4-FFF2-40B4-BE49-F238E27FC236}">
                  <a16:creationId xmlns:a16="http://schemas.microsoft.com/office/drawing/2014/main" id="{2BAE0BEC-1975-44E6-B7E1-E0AC05115F24}"/>
                </a:ext>
              </a:extLst>
            </p:cNvPr>
            <p:cNvSpPr/>
            <p:nvPr/>
          </p:nvSpPr>
          <p:spPr>
            <a:xfrm>
              <a:off x="9789583" y="4661564"/>
              <a:ext cx="533400" cy="2556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5" name="Up-Down Arrow 56">
              <a:extLst>
                <a:ext uri="{FF2B5EF4-FFF2-40B4-BE49-F238E27FC236}">
                  <a16:creationId xmlns:a16="http://schemas.microsoft.com/office/drawing/2014/main" id="{96C2FBCD-361B-4D06-96C7-49AAC6893562}"/>
                </a:ext>
              </a:extLst>
            </p:cNvPr>
            <p:cNvSpPr/>
            <p:nvPr/>
          </p:nvSpPr>
          <p:spPr>
            <a:xfrm>
              <a:off x="8840611" y="5169395"/>
              <a:ext cx="297744" cy="393292"/>
            </a:xfrm>
            <a:prstGeom prst="upDown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6" name="Right Arrow 57">
              <a:extLst>
                <a:ext uri="{FF2B5EF4-FFF2-40B4-BE49-F238E27FC236}">
                  <a16:creationId xmlns:a16="http://schemas.microsoft.com/office/drawing/2014/main" id="{51624550-45A6-424A-BF5F-3C48A2DD3A8E}"/>
                </a:ext>
              </a:extLst>
            </p:cNvPr>
            <p:cNvSpPr/>
            <p:nvPr/>
          </p:nvSpPr>
          <p:spPr>
            <a:xfrm>
              <a:off x="1974850" y="1846629"/>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7" name="Right Arrow 58">
              <a:extLst>
                <a:ext uri="{FF2B5EF4-FFF2-40B4-BE49-F238E27FC236}">
                  <a16:creationId xmlns:a16="http://schemas.microsoft.com/office/drawing/2014/main" id="{29CC49A8-CFE6-4BC1-BC50-925FFDBDCC2D}"/>
                </a:ext>
              </a:extLst>
            </p:cNvPr>
            <p:cNvSpPr/>
            <p:nvPr/>
          </p:nvSpPr>
          <p:spPr>
            <a:xfrm>
              <a:off x="3967339" y="1846629"/>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8" name="Right Arrow 59">
              <a:extLst>
                <a:ext uri="{FF2B5EF4-FFF2-40B4-BE49-F238E27FC236}">
                  <a16:creationId xmlns:a16="http://schemas.microsoft.com/office/drawing/2014/main" id="{D376D662-AEA3-4C1C-9320-F2C6E37B9E91}"/>
                </a:ext>
              </a:extLst>
            </p:cNvPr>
            <p:cNvSpPr/>
            <p:nvPr/>
          </p:nvSpPr>
          <p:spPr>
            <a:xfrm>
              <a:off x="5959828" y="1846629"/>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49" name="Right Arrow 60">
              <a:extLst>
                <a:ext uri="{FF2B5EF4-FFF2-40B4-BE49-F238E27FC236}">
                  <a16:creationId xmlns:a16="http://schemas.microsoft.com/office/drawing/2014/main" id="{00E8768B-2943-4DC7-9240-1B9C9A9C35A0}"/>
                </a:ext>
              </a:extLst>
            </p:cNvPr>
            <p:cNvSpPr/>
            <p:nvPr/>
          </p:nvSpPr>
          <p:spPr>
            <a:xfrm>
              <a:off x="7929739" y="1846629"/>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0" name="Right Arrow 61">
              <a:extLst>
                <a:ext uri="{FF2B5EF4-FFF2-40B4-BE49-F238E27FC236}">
                  <a16:creationId xmlns:a16="http://schemas.microsoft.com/office/drawing/2014/main" id="{8715B835-AAE4-494E-80D7-C3C73E75363A}"/>
                </a:ext>
              </a:extLst>
            </p:cNvPr>
            <p:cNvSpPr/>
            <p:nvPr/>
          </p:nvSpPr>
          <p:spPr>
            <a:xfrm flipH="1">
              <a:off x="7842250" y="5904472"/>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1" name="Right Arrow 62">
              <a:extLst>
                <a:ext uri="{FF2B5EF4-FFF2-40B4-BE49-F238E27FC236}">
                  <a16:creationId xmlns:a16="http://schemas.microsoft.com/office/drawing/2014/main" id="{0956CF6B-201E-4F38-BE3F-8EE01CF7D961}"/>
                </a:ext>
              </a:extLst>
            </p:cNvPr>
            <p:cNvSpPr/>
            <p:nvPr/>
          </p:nvSpPr>
          <p:spPr>
            <a:xfrm flipH="1">
              <a:off x="5861050" y="5907793"/>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2" name="Right Arrow 63">
              <a:extLst>
                <a:ext uri="{FF2B5EF4-FFF2-40B4-BE49-F238E27FC236}">
                  <a16:creationId xmlns:a16="http://schemas.microsoft.com/office/drawing/2014/main" id="{9C91F18C-2FA7-48AC-9C5C-92656FC70C09}"/>
                </a:ext>
              </a:extLst>
            </p:cNvPr>
            <p:cNvSpPr/>
            <p:nvPr/>
          </p:nvSpPr>
          <p:spPr>
            <a:xfrm flipH="1">
              <a:off x="3925006" y="5911114"/>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3" name="Right Arrow 64">
              <a:extLst>
                <a:ext uri="{FF2B5EF4-FFF2-40B4-BE49-F238E27FC236}">
                  <a16:creationId xmlns:a16="http://schemas.microsoft.com/office/drawing/2014/main" id="{6DC03F5F-8BF2-428E-B386-F31DF68E4C91}"/>
                </a:ext>
              </a:extLst>
            </p:cNvPr>
            <p:cNvSpPr/>
            <p:nvPr/>
          </p:nvSpPr>
          <p:spPr>
            <a:xfrm rot="5400000">
              <a:off x="8791222" y="2793477"/>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4" name="Right Arrow 65">
              <a:extLst>
                <a:ext uri="{FF2B5EF4-FFF2-40B4-BE49-F238E27FC236}">
                  <a16:creationId xmlns:a16="http://schemas.microsoft.com/office/drawing/2014/main" id="{3EAE9D38-5007-4151-82AC-5A6C5AD3CD07}"/>
                </a:ext>
              </a:extLst>
            </p:cNvPr>
            <p:cNvSpPr/>
            <p:nvPr/>
          </p:nvSpPr>
          <p:spPr>
            <a:xfrm rot="5400000">
              <a:off x="8800388" y="4023966"/>
              <a:ext cx="217311" cy="28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5" name="Rectangle 54">
              <a:extLst>
                <a:ext uri="{FF2B5EF4-FFF2-40B4-BE49-F238E27FC236}">
                  <a16:creationId xmlns:a16="http://schemas.microsoft.com/office/drawing/2014/main" id="{2FA8888D-C2DE-4FA4-804D-26FDE23F0158}"/>
                </a:ext>
              </a:extLst>
            </p:cNvPr>
            <p:cNvSpPr/>
            <p:nvPr/>
          </p:nvSpPr>
          <p:spPr>
            <a:xfrm>
              <a:off x="8082139" y="6811801"/>
              <a:ext cx="1752600" cy="15654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6" name="TextBox 55">
              <a:extLst>
                <a:ext uri="{FF2B5EF4-FFF2-40B4-BE49-F238E27FC236}">
                  <a16:creationId xmlns:a16="http://schemas.microsoft.com/office/drawing/2014/main" id="{A41B3CBD-F8AB-4896-ADB1-47F6E2B7967E}"/>
                </a:ext>
              </a:extLst>
            </p:cNvPr>
            <p:cNvSpPr txBox="1"/>
            <p:nvPr/>
          </p:nvSpPr>
          <p:spPr>
            <a:xfrm>
              <a:off x="8082139" y="7393601"/>
              <a:ext cx="1752600" cy="215444"/>
            </a:xfrm>
            <a:prstGeom prst="rect">
              <a:avLst/>
            </a:prstGeom>
            <a:noFill/>
          </p:spPr>
          <p:txBody>
            <a:bodyPr wrap="square" rtlCol="0">
              <a:spAutoFit/>
            </a:bodyPr>
            <a:lstStyle/>
            <a:p>
              <a:r>
                <a:rPr lang="en-US" sz="800" b="1" dirty="0"/>
                <a:t>Evaluate Cost Benefit (IIRMF)</a:t>
              </a:r>
            </a:p>
          </p:txBody>
        </p:sp>
        <p:sp>
          <p:nvSpPr>
            <p:cNvPr id="57" name="Left-Right Arrow 68">
              <a:extLst>
                <a:ext uri="{FF2B5EF4-FFF2-40B4-BE49-F238E27FC236}">
                  <a16:creationId xmlns:a16="http://schemas.microsoft.com/office/drawing/2014/main" id="{92BDE11B-628B-470A-BF0C-F952DCF8F398}"/>
                </a:ext>
              </a:extLst>
            </p:cNvPr>
            <p:cNvSpPr/>
            <p:nvPr/>
          </p:nvSpPr>
          <p:spPr>
            <a:xfrm>
              <a:off x="7706783" y="6980827"/>
              <a:ext cx="533400" cy="2556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8" name="Left-Right Arrow 69">
              <a:extLst>
                <a:ext uri="{FF2B5EF4-FFF2-40B4-BE49-F238E27FC236}">
                  <a16:creationId xmlns:a16="http://schemas.microsoft.com/office/drawing/2014/main" id="{5AB8C255-A5DF-45D0-B39D-3A8C90344839}"/>
                </a:ext>
              </a:extLst>
            </p:cNvPr>
            <p:cNvSpPr/>
            <p:nvPr/>
          </p:nvSpPr>
          <p:spPr>
            <a:xfrm>
              <a:off x="7706783" y="7957645"/>
              <a:ext cx="533400" cy="2556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sp>
          <p:nvSpPr>
            <p:cNvPr id="59" name="Up-Down Arrow 70">
              <a:extLst>
                <a:ext uri="{FF2B5EF4-FFF2-40B4-BE49-F238E27FC236}">
                  <a16:creationId xmlns:a16="http://schemas.microsoft.com/office/drawing/2014/main" id="{5BDA2C52-276F-4407-A7A3-86BA325450DE}"/>
                </a:ext>
              </a:extLst>
            </p:cNvPr>
            <p:cNvSpPr/>
            <p:nvPr/>
          </p:nvSpPr>
          <p:spPr>
            <a:xfrm>
              <a:off x="8767939" y="6484352"/>
              <a:ext cx="297744" cy="393292"/>
            </a:xfrm>
            <a:prstGeom prst="upDown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cxnSp>
          <p:nvCxnSpPr>
            <p:cNvPr id="60" name="Straight Arrow Connector 59">
              <a:extLst>
                <a:ext uri="{FF2B5EF4-FFF2-40B4-BE49-F238E27FC236}">
                  <a16:creationId xmlns:a16="http://schemas.microsoft.com/office/drawing/2014/main" id="{38C37414-06C6-4E16-8113-66E3C1272549}"/>
                </a:ext>
              </a:extLst>
            </p:cNvPr>
            <p:cNvCxnSpPr>
              <a:stCxn id="23" idx="0"/>
              <a:endCxn id="11" idx="2"/>
            </p:cNvCxnSpPr>
            <p:nvPr/>
          </p:nvCxnSpPr>
          <p:spPr>
            <a:xfrm flipH="1" flipV="1">
              <a:off x="3068461" y="2845653"/>
              <a:ext cx="11289" cy="26603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Elbow Connector 72">
              <a:extLst>
                <a:ext uri="{FF2B5EF4-FFF2-40B4-BE49-F238E27FC236}">
                  <a16:creationId xmlns:a16="http://schemas.microsoft.com/office/drawing/2014/main" id="{A179D1E0-F9B5-4095-8D1D-D4AC92355CF0}"/>
                </a:ext>
              </a:extLst>
            </p:cNvPr>
            <p:cNvCxnSpPr>
              <a:stCxn id="23" idx="0"/>
              <a:endCxn id="13" idx="2"/>
            </p:cNvCxnSpPr>
            <p:nvPr/>
          </p:nvCxnSpPr>
          <p:spPr>
            <a:xfrm rot="5400000" flipH="1" flipV="1">
              <a:off x="2740184" y="3185219"/>
              <a:ext cx="2660332" cy="1981200"/>
            </a:xfrm>
            <a:prstGeom prst="bentConnector3">
              <a:avLst>
                <a:gd name="adj1" fmla="val 27086"/>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2" name="Elbow Connector 73">
              <a:extLst>
                <a:ext uri="{FF2B5EF4-FFF2-40B4-BE49-F238E27FC236}">
                  <a16:creationId xmlns:a16="http://schemas.microsoft.com/office/drawing/2014/main" id="{C423EB9F-9186-4F00-BC53-35C339CD3FDD}"/>
                </a:ext>
              </a:extLst>
            </p:cNvPr>
            <p:cNvCxnSpPr>
              <a:stCxn id="23" idx="0"/>
              <a:endCxn id="14" idx="2"/>
            </p:cNvCxnSpPr>
            <p:nvPr/>
          </p:nvCxnSpPr>
          <p:spPr>
            <a:xfrm rot="5400000" flipH="1" flipV="1">
              <a:off x="3730784" y="2194619"/>
              <a:ext cx="2660332" cy="3962400"/>
            </a:xfrm>
            <a:prstGeom prst="bentConnector3">
              <a:avLst>
                <a:gd name="adj1" fmla="val 27086"/>
              </a:avLst>
            </a:prstGeom>
            <a:ln w="38100">
              <a:solidFill>
                <a:schemeClr val="tx2">
                  <a:lumMod val="60000"/>
                  <a:lumOff val="4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58">
              <a:extLst>
                <a:ext uri="{FF2B5EF4-FFF2-40B4-BE49-F238E27FC236}">
                  <a16:creationId xmlns:a16="http://schemas.microsoft.com/office/drawing/2014/main" id="{7416C688-94C4-417E-9B80-52A8936129B5}"/>
                </a:ext>
              </a:extLst>
            </p:cNvPr>
            <p:cNvCxnSpPr>
              <a:stCxn id="23" idx="0"/>
              <a:endCxn id="17" idx="1"/>
            </p:cNvCxnSpPr>
            <p:nvPr/>
          </p:nvCxnSpPr>
          <p:spPr>
            <a:xfrm rot="5400000" flipH="1" flipV="1">
              <a:off x="5216014" y="2651149"/>
              <a:ext cx="718572" cy="4991100"/>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Elbow Connector 62">
              <a:extLst>
                <a:ext uri="{FF2B5EF4-FFF2-40B4-BE49-F238E27FC236}">
                  <a16:creationId xmlns:a16="http://schemas.microsoft.com/office/drawing/2014/main" id="{D88ABBC5-D109-4ECF-9AF0-A2618282FD3C}"/>
                </a:ext>
              </a:extLst>
            </p:cNvPr>
            <p:cNvCxnSpPr>
              <a:stCxn id="23" idx="2"/>
              <a:endCxn id="39" idx="1"/>
            </p:cNvCxnSpPr>
            <p:nvPr/>
          </p:nvCxnSpPr>
          <p:spPr>
            <a:xfrm rot="16200000" flipH="1">
              <a:off x="4309562" y="5297789"/>
              <a:ext cx="550277" cy="3009900"/>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Elbow Connector 76">
              <a:extLst>
                <a:ext uri="{FF2B5EF4-FFF2-40B4-BE49-F238E27FC236}">
                  <a16:creationId xmlns:a16="http://schemas.microsoft.com/office/drawing/2014/main" id="{541DFB0A-8D0F-419B-B594-B925458A0646}"/>
                </a:ext>
              </a:extLst>
            </p:cNvPr>
            <p:cNvCxnSpPr>
              <a:stCxn id="37" idx="2"/>
              <a:endCxn id="55" idx="2"/>
            </p:cNvCxnSpPr>
            <p:nvPr/>
          </p:nvCxnSpPr>
          <p:spPr>
            <a:xfrm rot="16200000" flipH="1">
              <a:off x="4953291" y="4372089"/>
              <a:ext cx="2131606" cy="5878689"/>
            </a:xfrm>
            <a:prstGeom prst="bentConnector3">
              <a:avLst>
                <a:gd name="adj1" fmla="val 110724"/>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6" name="Elbow Connector 70">
              <a:extLst>
                <a:ext uri="{FF2B5EF4-FFF2-40B4-BE49-F238E27FC236}">
                  <a16:creationId xmlns:a16="http://schemas.microsoft.com/office/drawing/2014/main" id="{1C8F4B29-A25B-47A6-8951-C2AB9ADB7C85}"/>
                </a:ext>
              </a:extLst>
            </p:cNvPr>
            <p:cNvCxnSpPr>
              <a:stCxn id="16" idx="1"/>
            </p:cNvCxnSpPr>
            <p:nvPr/>
          </p:nvCxnSpPr>
          <p:spPr>
            <a:xfrm rot="10800000" flipV="1">
              <a:off x="7042150" y="3523028"/>
              <a:ext cx="1028700" cy="1266363"/>
            </a:xfrm>
            <a:prstGeom prst="bentConnector2">
              <a:avLst/>
            </a:prstGeom>
            <a:ln w="3810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1BBFF52-BB94-4205-8410-499CEF32B674}"/>
                </a:ext>
              </a:extLst>
            </p:cNvPr>
            <p:cNvSpPr/>
            <p:nvPr/>
          </p:nvSpPr>
          <p:spPr>
            <a:xfrm>
              <a:off x="213078" y="6393629"/>
              <a:ext cx="1152172" cy="36683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95000"/>
                      <a:lumOff val="5000"/>
                    </a:schemeClr>
                  </a:solidFill>
                </a:rPr>
                <a:t>Phase 1</a:t>
              </a:r>
              <a:endParaRPr lang="en-CA" sz="800" dirty="0">
                <a:solidFill>
                  <a:schemeClr val="tx1">
                    <a:lumMod val="95000"/>
                    <a:lumOff val="5000"/>
                  </a:schemeClr>
                </a:solidFill>
              </a:endParaRPr>
            </a:p>
          </p:txBody>
        </p:sp>
        <p:sp>
          <p:nvSpPr>
            <p:cNvPr id="68" name="Rectangle 67">
              <a:extLst>
                <a:ext uri="{FF2B5EF4-FFF2-40B4-BE49-F238E27FC236}">
                  <a16:creationId xmlns:a16="http://schemas.microsoft.com/office/drawing/2014/main" id="{4AF74406-C0E2-4072-890C-532F6D74B816}"/>
                </a:ext>
              </a:extLst>
            </p:cNvPr>
            <p:cNvSpPr/>
            <p:nvPr/>
          </p:nvSpPr>
          <p:spPr>
            <a:xfrm>
              <a:off x="213078" y="6889531"/>
              <a:ext cx="1152172" cy="3668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95000"/>
                      <a:lumOff val="5000"/>
                    </a:schemeClr>
                  </a:solidFill>
                </a:rPr>
                <a:t>Phase 2</a:t>
              </a:r>
              <a:endParaRPr lang="en-CA" sz="800" dirty="0">
                <a:solidFill>
                  <a:schemeClr val="tx1">
                    <a:lumMod val="95000"/>
                    <a:lumOff val="5000"/>
                  </a:schemeClr>
                </a:solidFill>
              </a:endParaRPr>
            </a:p>
          </p:txBody>
        </p:sp>
        <p:sp>
          <p:nvSpPr>
            <p:cNvPr id="69" name="Rectangle 68">
              <a:extLst>
                <a:ext uri="{FF2B5EF4-FFF2-40B4-BE49-F238E27FC236}">
                  <a16:creationId xmlns:a16="http://schemas.microsoft.com/office/drawing/2014/main" id="{F88DE26D-D993-49F1-8B7C-AD2B70E5F57D}"/>
                </a:ext>
              </a:extLst>
            </p:cNvPr>
            <p:cNvSpPr/>
            <p:nvPr/>
          </p:nvSpPr>
          <p:spPr>
            <a:xfrm>
              <a:off x="213078" y="7385433"/>
              <a:ext cx="1152172" cy="36683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95000"/>
                      <a:lumOff val="5000"/>
                    </a:schemeClr>
                  </a:solidFill>
                </a:rPr>
                <a:t>Phase 3</a:t>
              </a:r>
              <a:endParaRPr lang="en-CA" sz="800" dirty="0">
                <a:solidFill>
                  <a:schemeClr val="tx1">
                    <a:lumMod val="95000"/>
                    <a:lumOff val="5000"/>
                  </a:schemeClr>
                </a:solidFill>
              </a:endParaRPr>
            </a:p>
          </p:txBody>
        </p:sp>
        <p:sp>
          <p:nvSpPr>
            <p:cNvPr id="70" name="Rectangle 69">
              <a:extLst>
                <a:ext uri="{FF2B5EF4-FFF2-40B4-BE49-F238E27FC236}">
                  <a16:creationId xmlns:a16="http://schemas.microsoft.com/office/drawing/2014/main" id="{4880B8C0-9D8F-4195-8A57-8191D429BF23}"/>
                </a:ext>
              </a:extLst>
            </p:cNvPr>
            <p:cNvSpPr/>
            <p:nvPr/>
          </p:nvSpPr>
          <p:spPr>
            <a:xfrm>
              <a:off x="213078" y="7881335"/>
              <a:ext cx="1152172" cy="3668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800" dirty="0">
                  <a:solidFill>
                    <a:schemeClr val="tx1">
                      <a:lumMod val="95000"/>
                      <a:lumOff val="5000"/>
                    </a:schemeClr>
                  </a:solidFill>
                </a:rPr>
                <a:t>Existing Process</a:t>
              </a:r>
              <a:endParaRPr lang="en-CA" sz="800" dirty="0">
                <a:solidFill>
                  <a:schemeClr val="tx1">
                    <a:lumMod val="95000"/>
                    <a:lumOff val="5000"/>
                  </a:schemeClr>
                </a:solidFill>
              </a:endParaRPr>
            </a:p>
          </p:txBody>
        </p:sp>
        <p:sp>
          <p:nvSpPr>
            <p:cNvPr id="71" name="Rectangle 70">
              <a:extLst>
                <a:ext uri="{FF2B5EF4-FFF2-40B4-BE49-F238E27FC236}">
                  <a16:creationId xmlns:a16="http://schemas.microsoft.com/office/drawing/2014/main" id="{1350CBD4-2B44-4337-BB97-92E4F9E6412C}"/>
                </a:ext>
              </a:extLst>
            </p:cNvPr>
            <p:cNvSpPr/>
            <p:nvPr/>
          </p:nvSpPr>
          <p:spPr>
            <a:xfrm>
              <a:off x="213078" y="8377237"/>
              <a:ext cx="1152172" cy="3668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95000"/>
                      <a:lumOff val="5000"/>
                    </a:schemeClr>
                  </a:solidFill>
                </a:rPr>
                <a:t>IIRMF</a:t>
              </a:r>
              <a:endParaRPr lang="en-CA" sz="800" dirty="0">
                <a:solidFill>
                  <a:schemeClr val="tx1">
                    <a:lumMod val="95000"/>
                    <a:lumOff val="5000"/>
                  </a:schemeClr>
                </a:solidFill>
              </a:endParaRPr>
            </a:p>
          </p:txBody>
        </p:sp>
        <p:sp>
          <p:nvSpPr>
            <p:cNvPr id="72" name="Pie 83">
              <a:extLst>
                <a:ext uri="{FF2B5EF4-FFF2-40B4-BE49-F238E27FC236}">
                  <a16:creationId xmlns:a16="http://schemas.microsoft.com/office/drawing/2014/main" id="{426D8A01-D395-49E9-9C41-88E6BA505480}"/>
                </a:ext>
              </a:extLst>
            </p:cNvPr>
            <p:cNvSpPr/>
            <p:nvPr/>
          </p:nvSpPr>
          <p:spPr>
            <a:xfrm>
              <a:off x="374650" y="5100637"/>
              <a:ext cx="609600" cy="583287"/>
            </a:xfrm>
            <a:prstGeom prst="pie">
              <a:avLst>
                <a:gd name="adj1" fmla="val 10695852"/>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b="1" dirty="0">
                <a:solidFill>
                  <a:schemeClr val="tx1">
                    <a:lumMod val="95000"/>
                    <a:lumOff val="5000"/>
                  </a:schemeClr>
                </a:solidFill>
              </a:endParaRPr>
            </a:p>
          </p:txBody>
        </p:sp>
        <p:sp>
          <p:nvSpPr>
            <p:cNvPr id="73" name="Pie 84">
              <a:extLst>
                <a:ext uri="{FF2B5EF4-FFF2-40B4-BE49-F238E27FC236}">
                  <a16:creationId xmlns:a16="http://schemas.microsoft.com/office/drawing/2014/main" id="{85DCC95F-9D19-46C7-B0C8-E8E9093F18CC}"/>
                </a:ext>
              </a:extLst>
            </p:cNvPr>
            <p:cNvSpPr/>
            <p:nvPr/>
          </p:nvSpPr>
          <p:spPr>
            <a:xfrm flipH="1">
              <a:off x="374650" y="5100637"/>
              <a:ext cx="609600" cy="583287"/>
            </a:xfrm>
            <a:prstGeom prst="pie">
              <a:avLst>
                <a:gd name="adj1" fmla="val 1078119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b="1" dirty="0">
                <a:solidFill>
                  <a:schemeClr val="tx1">
                    <a:lumMod val="95000"/>
                    <a:lumOff val="5000"/>
                  </a:schemeClr>
                </a:solidFill>
              </a:endParaRPr>
            </a:p>
          </p:txBody>
        </p:sp>
        <p:sp>
          <p:nvSpPr>
            <p:cNvPr id="74" name="Pie 85">
              <a:extLst>
                <a:ext uri="{FF2B5EF4-FFF2-40B4-BE49-F238E27FC236}">
                  <a16:creationId xmlns:a16="http://schemas.microsoft.com/office/drawing/2014/main" id="{F99154B9-0027-4EE6-966F-086B66EC778B}"/>
                </a:ext>
              </a:extLst>
            </p:cNvPr>
            <p:cNvSpPr/>
            <p:nvPr/>
          </p:nvSpPr>
          <p:spPr>
            <a:xfrm flipH="1" flipV="1">
              <a:off x="374650" y="5100637"/>
              <a:ext cx="609600" cy="583287"/>
            </a:xfrm>
            <a:prstGeom prst="pie">
              <a:avLst>
                <a:gd name="adj1" fmla="val 1078119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b="1" dirty="0">
                <a:solidFill>
                  <a:schemeClr val="tx1">
                    <a:lumMod val="95000"/>
                    <a:lumOff val="5000"/>
                  </a:schemeClr>
                </a:solidFill>
              </a:endParaRPr>
            </a:p>
          </p:txBody>
        </p:sp>
        <p:sp>
          <p:nvSpPr>
            <p:cNvPr id="75" name="Pie 86">
              <a:extLst>
                <a:ext uri="{FF2B5EF4-FFF2-40B4-BE49-F238E27FC236}">
                  <a16:creationId xmlns:a16="http://schemas.microsoft.com/office/drawing/2014/main" id="{6278031A-9704-4958-87BC-EB8D02B22BDA}"/>
                </a:ext>
              </a:extLst>
            </p:cNvPr>
            <p:cNvSpPr/>
            <p:nvPr/>
          </p:nvSpPr>
          <p:spPr>
            <a:xfrm flipV="1">
              <a:off x="374650" y="5100637"/>
              <a:ext cx="609600" cy="583287"/>
            </a:xfrm>
            <a:prstGeom prst="pie">
              <a:avLst>
                <a:gd name="adj1" fmla="val 1078119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b="1" dirty="0">
                <a:solidFill>
                  <a:schemeClr val="tx1">
                    <a:lumMod val="95000"/>
                    <a:lumOff val="5000"/>
                  </a:schemeClr>
                </a:solidFill>
              </a:endParaRPr>
            </a:p>
          </p:txBody>
        </p:sp>
        <p:sp>
          <p:nvSpPr>
            <p:cNvPr id="76" name="TextBox 75">
              <a:extLst>
                <a:ext uri="{FF2B5EF4-FFF2-40B4-BE49-F238E27FC236}">
                  <a16:creationId xmlns:a16="http://schemas.microsoft.com/office/drawing/2014/main" id="{11A0B5CA-2606-4132-B506-AEC0EEA368DF}"/>
                </a:ext>
              </a:extLst>
            </p:cNvPr>
            <p:cNvSpPr txBox="1"/>
            <p:nvPr/>
          </p:nvSpPr>
          <p:spPr>
            <a:xfrm>
              <a:off x="48491" y="5075321"/>
              <a:ext cx="484909" cy="215444"/>
            </a:xfrm>
            <a:prstGeom prst="rect">
              <a:avLst/>
            </a:prstGeom>
            <a:noFill/>
          </p:spPr>
          <p:txBody>
            <a:bodyPr wrap="square" rtlCol="0">
              <a:spAutoFit/>
            </a:bodyPr>
            <a:lstStyle/>
            <a:p>
              <a:r>
                <a:rPr lang="en-US" sz="800" b="1" dirty="0">
                  <a:solidFill>
                    <a:schemeClr val="tx1">
                      <a:lumMod val="95000"/>
                      <a:lumOff val="5000"/>
                    </a:schemeClr>
                  </a:solidFill>
                </a:rPr>
                <a:t>Plan</a:t>
              </a:r>
              <a:endParaRPr lang="en-CA" sz="800" b="1" dirty="0">
                <a:solidFill>
                  <a:schemeClr val="tx1">
                    <a:lumMod val="95000"/>
                    <a:lumOff val="5000"/>
                  </a:schemeClr>
                </a:solidFill>
              </a:endParaRPr>
            </a:p>
          </p:txBody>
        </p:sp>
        <p:sp>
          <p:nvSpPr>
            <p:cNvPr id="77" name="TextBox 76">
              <a:extLst>
                <a:ext uri="{FF2B5EF4-FFF2-40B4-BE49-F238E27FC236}">
                  <a16:creationId xmlns:a16="http://schemas.microsoft.com/office/drawing/2014/main" id="{A2EFD957-D6F8-4CA0-8858-78338A7BF8BC}"/>
                </a:ext>
              </a:extLst>
            </p:cNvPr>
            <p:cNvSpPr txBox="1"/>
            <p:nvPr/>
          </p:nvSpPr>
          <p:spPr>
            <a:xfrm>
              <a:off x="891822" y="5100637"/>
              <a:ext cx="533400" cy="215444"/>
            </a:xfrm>
            <a:prstGeom prst="rect">
              <a:avLst/>
            </a:prstGeom>
            <a:noFill/>
          </p:spPr>
          <p:txBody>
            <a:bodyPr wrap="square" rtlCol="0">
              <a:spAutoFit/>
            </a:bodyPr>
            <a:lstStyle/>
            <a:p>
              <a:r>
                <a:rPr lang="en-US" sz="800" b="1" dirty="0">
                  <a:solidFill>
                    <a:schemeClr val="tx1">
                      <a:lumMod val="95000"/>
                      <a:lumOff val="5000"/>
                    </a:schemeClr>
                  </a:solidFill>
                </a:rPr>
                <a:t>Do</a:t>
              </a:r>
              <a:endParaRPr lang="en-CA" sz="800" b="1" dirty="0">
                <a:solidFill>
                  <a:schemeClr val="tx1">
                    <a:lumMod val="95000"/>
                    <a:lumOff val="5000"/>
                  </a:schemeClr>
                </a:solidFill>
              </a:endParaRPr>
            </a:p>
          </p:txBody>
        </p:sp>
        <p:sp>
          <p:nvSpPr>
            <p:cNvPr id="78" name="TextBox 77">
              <a:extLst>
                <a:ext uri="{FF2B5EF4-FFF2-40B4-BE49-F238E27FC236}">
                  <a16:creationId xmlns:a16="http://schemas.microsoft.com/office/drawing/2014/main" id="{0D82383C-CEA3-4CFB-9A90-41DD311F4B33}"/>
                </a:ext>
              </a:extLst>
            </p:cNvPr>
            <p:cNvSpPr txBox="1"/>
            <p:nvPr/>
          </p:nvSpPr>
          <p:spPr>
            <a:xfrm>
              <a:off x="831850" y="5533898"/>
              <a:ext cx="533400" cy="215444"/>
            </a:xfrm>
            <a:prstGeom prst="rect">
              <a:avLst/>
            </a:prstGeom>
            <a:noFill/>
          </p:spPr>
          <p:txBody>
            <a:bodyPr wrap="square" rtlCol="0">
              <a:spAutoFit/>
            </a:bodyPr>
            <a:lstStyle/>
            <a:p>
              <a:r>
                <a:rPr lang="en-US" sz="800" b="1" dirty="0">
                  <a:solidFill>
                    <a:schemeClr val="tx1">
                      <a:lumMod val="95000"/>
                      <a:lumOff val="5000"/>
                    </a:schemeClr>
                  </a:solidFill>
                </a:rPr>
                <a:t>Check</a:t>
              </a:r>
              <a:endParaRPr lang="en-CA" sz="800" b="1" dirty="0">
                <a:solidFill>
                  <a:schemeClr val="tx1">
                    <a:lumMod val="95000"/>
                    <a:lumOff val="5000"/>
                  </a:schemeClr>
                </a:solidFill>
              </a:endParaRPr>
            </a:p>
          </p:txBody>
        </p:sp>
        <p:sp>
          <p:nvSpPr>
            <p:cNvPr id="79" name="TextBox 78">
              <a:extLst>
                <a:ext uri="{FF2B5EF4-FFF2-40B4-BE49-F238E27FC236}">
                  <a16:creationId xmlns:a16="http://schemas.microsoft.com/office/drawing/2014/main" id="{0371823F-FF22-4D91-B131-749594EB9B5A}"/>
                </a:ext>
              </a:extLst>
            </p:cNvPr>
            <p:cNvSpPr txBox="1"/>
            <p:nvPr/>
          </p:nvSpPr>
          <p:spPr>
            <a:xfrm>
              <a:off x="132195" y="5507960"/>
              <a:ext cx="484909" cy="215444"/>
            </a:xfrm>
            <a:prstGeom prst="rect">
              <a:avLst/>
            </a:prstGeom>
            <a:noFill/>
          </p:spPr>
          <p:txBody>
            <a:bodyPr wrap="square" rtlCol="0">
              <a:spAutoFit/>
            </a:bodyPr>
            <a:lstStyle/>
            <a:p>
              <a:r>
                <a:rPr lang="en-US" sz="800" b="1" dirty="0">
                  <a:solidFill>
                    <a:schemeClr val="tx1">
                      <a:lumMod val="95000"/>
                      <a:lumOff val="5000"/>
                    </a:schemeClr>
                  </a:solidFill>
                </a:rPr>
                <a:t>Act</a:t>
              </a:r>
              <a:endParaRPr lang="en-CA" sz="800" b="1" dirty="0">
                <a:solidFill>
                  <a:schemeClr val="tx1">
                    <a:lumMod val="95000"/>
                    <a:lumOff val="5000"/>
                  </a:schemeClr>
                </a:solidFill>
              </a:endParaRPr>
            </a:p>
          </p:txBody>
        </p:sp>
        <p:pic>
          <p:nvPicPr>
            <p:cNvPr id="80" name="Picture 2">
              <a:extLst>
                <a:ext uri="{FF2B5EF4-FFF2-40B4-BE49-F238E27FC236}">
                  <a16:creationId xmlns:a16="http://schemas.microsoft.com/office/drawing/2014/main" id="{BC27C044-BBB3-4807-B88D-0C93DF48D0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749" y="2441565"/>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a:extLst>
                <a:ext uri="{FF2B5EF4-FFF2-40B4-BE49-F238E27FC236}">
                  <a16:creationId xmlns:a16="http://schemas.microsoft.com/office/drawing/2014/main" id="{51CEC48D-CD45-4BD4-9393-AFE43D0F0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1036" y="2447575"/>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a:extLst>
                <a:ext uri="{FF2B5EF4-FFF2-40B4-BE49-F238E27FC236}">
                  <a16:creationId xmlns:a16="http://schemas.microsoft.com/office/drawing/2014/main" id="{C2AB7E27-4F6B-4D74-B177-94CADDF23F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361" y="2459394"/>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a:extLst>
                <a:ext uri="{FF2B5EF4-FFF2-40B4-BE49-F238E27FC236}">
                  <a16:creationId xmlns:a16="http://schemas.microsoft.com/office/drawing/2014/main" id="{CF0293C6-3668-43C0-B652-714FA141BA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8009" y="2459394"/>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a:extLst>
                <a:ext uri="{FF2B5EF4-FFF2-40B4-BE49-F238E27FC236}">
                  <a16:creationId xmlns:a16="http://schemas.microsoft.com/office/drawing/2014/main" id="{B09EC09A-9B79-4019-B56F-437957D7DE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2450" y="2438199"/>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
              <a:extLst>
                <a:ext uri="{FF2B5EF4-FFF2-40B4-BE49-F238E27FC236}">
                  <a16:creationId xmlns:a16="http://schemas.microsoft.com/office/drawing/2014/main" id="{479D416C-DC0D-4D38-A82C-1C804CFFC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7109" y="3622992"/>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a:extLst>
                <a:ext uri="{FF2B5EF4-FFF2-40B4-BE49-F238E27FC236}">
                  <a16:creationId xmlns:a16="http://schemas.microsoft.com/office/drawing/2014/main" id="{857D924C-BED2-495A-BC86-EA6A9FC8E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9037" y="4944880"/>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a:extLst>
                <a:ext uri="{FF2B5EF4-FFF2-40B4-BE49-F238E27FC236}">
                  <a16:creationId xmlns:a16="http://schemas.microsoft.com/office/drawing/2014/main" id="{0F9CD052-F4FB-4040-B1F9-AC9D6905E7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7109" y="4892981"/>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11FD4A3A-774B-442B-ABA7-96FD4EF674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9941" y="6128171"/>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a:extLst>
                <a:ext uri="{FF2B5EF4-FFF2-40B4-BE49-F238E27FC236}">
                  <a16:creationId xmlns:a16="http://schemas.microsoft.com/office/drawing/2014/main" id="{F83D33D7-EA77-4B25-B56B-428E89FB1F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6775" y="6112698"/>
              <a:ext cx="544130"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4">
              <a:extLst>
                <a:ext uri="{FF2B5EF4-FFF2-40B4-BE49-F238E27FC236}">
                  <a16:creationId xmlns:a16="http://schemas.microsoft.com/office/drawing/2014/main" id="{D41D5050-7BCF-4290-B48F-A56A385C25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5459" y="6180033"/>
              <a:ext cx="534192" cy="60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5">
              <a:extLst>
                <a:ext uri="{FF2B5EF4-FFF2-40B4-BE49-F238E27FC236}">
                  <a16:creationId xmlns:a16="http://schemas.microsoft.com/office/drawing/2014/main" id="{FCB97662-030A-477A-87FA-16A0B4A92A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3178" y="5372324"/>
              <a:ext cx="539162" cy="59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2" name="Straight Arrow Connector 91">
              <a:extLst>
                <a:ext uri="{FF2B5EF4-FFF2-40B4-BE49-F238E27FC236}">
                  <a16:creationId xmlns:a16="http://schemas.microsoft.com/office/drawing/2014/main" id="{B3698B1F-2440-47CE-A499-B4E68763576F}"/>
                </a:ext>
              </a:extLst>
            </p:cNvPr>
            <p:cNvCxnSpPr/>
            <p:nvPr/>
          </p:nvCxnSpPr>
          <p:spPr>
            <a:xfrm>
              <a:off x="213078" y="5968632"/>
              <a:ext cx="1152172"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3F22DAF-AF93-4D84-87EF-69A1E0C7F855}"/>
                </a:ext>
              </a:extLst>
            </p:cNvPr>
            <p:cNvSpPr txBox="1"/>
            <p:nvPr/>
          </p:nvSpPr>
          <p:spPr>
            <a:xfrm>
              <a:off x="222250" y="5938837"/>
              <a:ext cx="1143000" cy="215444"/>
            </a:xfrm>
            <a:prstGeom prst="rect">
              <a:avLst/>
            </a:prstGeom>
            <a:noFill/>
          </p:spPr>
          <p:txBody>
            <a:bodyPr wrap="square" rtlCol="0">
              <a:spAutoFit/>
            </a:bodyPr>
            <a:lstStyle/>
            <a:p>
              <a:r>
                <a:rPr lang="en-US" sz="800" dirty="0"/>
                <a:t>Feedback</a:t>
              </a:r>
              <a:endParaRPr lang="en-CA" sz="800" dirty="0"/>
            </a:p>
          </p:txBody>
        </p:sp>
        <p:cxnSp>
          <p:nvCxnSpPr>
            <p:cNvPr id="94" name="Straight Connector 93">
              <a:extLst>
                <a:ext uri="{FF2B5EF4-FFF2-40B4-BE49-F238E27FC236}">
                  <a16:creationId xmlns:a16="http://schemas.microsoft.com/office/drawing/2014/main" id="{F26F0106-E75D-4925-823E-C1957D2E93E7}"/>
                </a:ext>
              </a:extLst>
            </p:cNvPr>
            <p:cNvCxnSpPr/>
            <p:nvPr/>
          </p:nvCxnSpPr>
          <p:spPr>
            <a:xfrm flipV="1">
              <a:off x="5056717" y="4808249"/>
              <a:ext cx="0" cy="673388"/>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95" name="Picture 6">
              <a:extLst>
                <a:ext uri="{FF2B5EF4-FFF2-40B4-BE49-F238E27FC236}">
                  <a16:creationId xmlns:a16="http://schemas.microsoft.com/office/drawing/2014/main" id="{C0D0EB52-9FCB-42B2-9C5C-0B4F7CD110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6579" y="1922323"/>
              <a:ext cx="1928417" cy="101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8">
              <a:extLst>
                <a:ext uri="{FF2B5EF4-FFF2-40B4-BE49-F238E27FC236}">
                  <a16:creationId xmlns:a16="http://schemas.microsoft.com/office/drawing/2014/main" id="{BCCA7723-A605-47EC-8156-D3E9AD07D3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59482" y="3119437"/>
              <a:ext cx="1655663" cy="87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7" name="Straight Arrow Connector 96">
              <a:extLst>
                <a:ext uri="{FF2B5EF4-FFF2-40B4-BE49-F238E27FC236}">
                  <a16:creationId xmlns:a16="http://schemas.microsoft.com/office/drawing/2014/main" id="{6A50FA96-6245-40D0-9F09-D247B5AA8DCA}"/>
                </a:ext>
              </a:extLst>
            </p:cNvPr>
            <p:cNvCxnSpPr/>
            <p:nvPr/>
          </p:nvCxnSpPr>
          <p:spPr>
            <a:xfrm flipH="1">
              <a:off x="9834739" y="2845653"/>
              <a:ext cx="445911" cy="273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80CE029-AD14-4EDC-986F-FE5095D3F164}"/>
                </a:ext>
              </a:extLst>
            </p:cNvPr>
            <p:cNvCxnSpPr/>
            <p:nvPr/>
          </p:nvCxnSpPr>
          <p:spPr>
            <a:xfrm flipH="1">
              <a:off x="9823450" y="3271837"/>
              <a:ext cx="4572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9" name="Picture 2">
              <a:extLst>
                <a:ext uri="{FF2B5EF4-FFF2-40B4-BE49-F238E27FC236}">
                  <a16:creationId xmlns:a16="http://schemas.microsoft.com/office/drawing/2014/main" id="{C6C476A5-951E-4E39-A5B8-D78737ED07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55809" y="3252962"/>
              <a:ext cx="870210" cy="121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a:extLst>
                <a:ext uri="{FF2B5EF4-FFF2-40B4-BE49-F238E27FC236}">
                  <a16:creationId xmlns:a16="http://schemas.microsoft.com/office/drawing/2014/main" id="{797702D5-7AEB-4A67-B078-2069A2E00F4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039" y="3324960"/>
              <a:ext cx="2126379" cy="114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1" name="Straight Arrow Connector 100">
              <a:extLst>
                <a:ext uri="{FF2B5EF4-FFF2-40B4-BE49-F238E27FC236}">
                  <a16:creationId xmlns:a16="http://schemas.microsoft.com/office/drawing/2014/main" id="{1884A73D-810F-4A82-B231-A68FA9BF9BC2}"/>
                </a:ext>
              </a:extLst>
            </p:cNvPr>
            <p:cNvCxnSpPr>
              <a:stCxn id="100" idx="0"/>
            </p:cNvCxnSpPr>
            <p:nvPr/>
          </p:nvCxnSpPr>
          <p:spPr>
            <a:xfrm flipH="1" flipV="1">
              <a:off x="1233228" y="2845654"/>
              <a:ext cx="1" cy="479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971348E-B1CB-46F5-83D6-D61A923DFB03}"/>
                </a:ext>
              </a:extLst>
            </p:cNvPr>
            <p:cNvSpPr txBox="1"/>
            <p:nvPr/>
          </p:nvSpPr>
          <p:spPr>
            <a:xfrm>
              <a:off x="69850" y="8744069"/>
              <a:ext cx="1447800" cy="215444"/>
            </a:xfrm>
            <a:prstGeom prst="rect">
              <a:avLst/>
            </a:prstGeom>
            <a:noFill/>
          </p:spPr>
          <p:txBody>
            <a:bodyPr wrap="square" rtlCol="0">
              <a:spAutoFit/>
            </a:bodyPr>
            <a:lstStyle/>
            <a:p>
              <a:r>
                <a:rPr lang="en-US" sz="800" b="1" dirty="0">
                  <a:solidFill>
                    <a:srgbClr val="0070C0"/>
                  </a:solidFill>
                </a:rPr>
                <a:t>Key</a:t>
              </a:r>
              <a:endParaRPr lang="en-CA" sz="800" b="1" dirty="0">
                <a:solidFill>
                  <a:srgbClr val="0070C0"/>
                </a:solidFill>
              </a:endParaRPr>
            </a:p>
          </p:txBody>
        </p:sp>
        <p:pic>
          <p:nvPicPr>
            <p:cNvPr id="103" name="Picture 102">
              <a:extLst>
                <a:ext uri="{FF2B5EF4-FFF2-40B4-BE49-F238E27FC236}">
                  <a16:creationId xmlns:a16="http://schemas.microsoft.com/office/drawing/2014/main" id="{05295468-FCEB-4766-812F-3C40B060FC44}"/>
                </a:ext>
              </a:extLst>
            </p:cNvPr>
            <p:cNvPicPr/>
            <p:nvPr/>
          </p:nvPicPr>
          <p:blipFill rotWithShape="1">
            <a:blip r:embed="rId12" cstate="print">
              <a:extLst>
                <a:ext uri="{28A0092B-C50C-407E-A947-70E740481C1C}">
                  <a14:useLocalDpi xmlns:a14="http://schemas.microsoft.com/office/drawing/2010/main" val="0"/>
                </a:ext>
              </a:extLst>
            </a:blip>
            <a:srcRect r="7951" b="25598"/>
            <a:stretch/>
          </p:blipFill>
          <p:spPr bwMode="auto">
            <a:xfrm>
              <a:off x="6146949" y="3313603"/>
              <a:ext cx="826763" cy="1140155"/>
            </a:xfrm>
            <a:prstGeom prst="rect">
              <a:avLst/>
            </a:prstGeom>
            <a:noFill/>
            <a:ln>
              <a:solidFill>
                <a:schemeClr val="accent1"/>
              </a:solidFill>
            </a:ln>
          </p:spPr>
        </p:pic>
        <p:sp>
          <p:nvSpPr>
            <p:cNvPr id="104" name="Left-Right Arrow 115">
              <a:extLst>
                <a:ext uri="{FF2B5EF4-FFF2-40B4-BE49-F238E27FC236}">
                  <a16:creationId xmlns:a16="http://schemas.microsoft.com/office/drawing/2014/main" id="{AF0E1694-A99F-4C03-BDBC-24CB62F96FAA}"/>
                </a:ext>
              </a:extLst>
            </p:cNvPr>
            <p:cNvSpPr/>
            <p:nvPr/>
          </p:nvSpPr>
          <p:spPr>
            <a:xfrm>
              <a:off x="5847791" y="3732903"/>
              <a:ext cx="533400" cy="2556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p>
          </p:txBody>
        </p:sp>
        <p:cxnSp>
          <p:nvCxnSpPr>
            <p:cNvPr id="105" name="Straight Arrow Connector 104">
              <a:extLst>
                <a:ext uri="{FF2B5EF4-FFF2-40B4-BE49-F238E27FC236}">
                  <a16:creationId xmlns:a16="http://schemas.microsoft.com/office/drawing/2014/main" id="{FA3E0DA4-455A-4340-8AFF-D72316CE4097}"/>
                </a:ext>
              </a:extLst>
            </p:cNvPr>
            <p:cNvCxnSpPr>
              <a:stCxn id="99" idx="0"/>
            </p:cNvCxnSpPr>
            <p:nvPr/>
          </p:nvCxnSpPr>
          <p:spPr>
            <a:xfrm flipH="1" flipV="1">
              <a:off x="5403851" y="2827687"/>
              <a:ext cx="187063" cy="42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01B91CD-AFCA-4E13-8FB5-FAF344283D64}"/>
                </a:ext>
              </a:extLst>
            </p:cNvPr>
            <p:cNvCxnSpPr/>
            <p:nvPr/>
          </p:nvCxnSpPr>
          <p:spPr>
            <a:xfrm flipV="1">
              <a:off x="6381191" y="2845654"/>
              <a:ext cx="179139" cy="42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7" name="Picture 106">
              <a:extLst>
                <a:ext uri="{FF2B5EF4-FFF2-40B4-BE49-F238E27FC236}">
                  <a16:creationId xmlns:a16="http://schemas.microsoft.com/office/drawing/2014/main" id="{5FEF296F-8035-45A2-9F61-4B21D666796C}"/>
                </a:ext>
              </a:extLst>
            </p:cNvPr>
            <p:cNvPicPr/>
            <p:nvPr/>
          </p:nvPicPr>
          <p:blipFill rotWithShape="1">
            <a:blip r:embed="rId12" cstate="print">
              <a:extLst>
                <a:ext uri="{28A0092B-C50C-407E-A947-70E740481C1C}">
                  <a14:useLocalDpi xmlns:a14="http://schemas.microsoft.com/office/drawing/2010/main" val="0"/>
                </a:ext>
              </a:extLst>
            </a:blip>
            <a:srcRect r="7951" b="25598"/>
            <a:stretch/>
          </p:blipFill>
          <p:spPr bwMode="auto">
            <a:xfrm>
              <a:off x="10433050" y="7182187"/>
              <a:ext cx="826763" cy="1140155"/>
            </a:xfrm>
            <a:prstGeom prst="rect">
              <a:avLst/>
            </a:prstGeom>
            <a:noFill/>
            <a:ln>
              <a:solidFill>
                <a:schemeClr val="accent1"/>
              </a:solidFill>
            </a:ln>
          </p:spPr>
        </p:pic>
        <p:cxnSp>
          <p:nvCxnSpPr>
            <p:cNvPr id="108" name="Straight Arrow Connector 107">
              <a:extLst>
                <a:ext uri="{FF2B5EF4-FFF2-40B4-BE49-F238E27FC236}">
                  <a16:creationId xmlns:a16="http://schemas.microsoft.com/office/drawing/2014/main" id="{40DB30F8-D60F-4439-A13E-D53A665FB0D2}"/>
                </a:ext>
              </a:extLst>
            </p:cNvPr>
            <p:cNvCxnSpPr/>
            <p:nvPr/>
          </p:nvCxnSpPr>
          <p:spPr>
            <a:xfrm flipH="1" flipV="1">
              <a:off x="9834740" y="7400420"/>
              <a:ext cx="598310" cy="64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CEBE198-6CC2-4345-B016-A9D67FA0F868}"/>
                </a:ext>
              </a:extLst>
            </p:cNvPr>
            <p:cNvSpPr txBox="1"/>
            <p:nvPr/>
          </p:nvSpPr>
          <p:spPr>
            <a:xfrm>
              <a:off x="628393" y="5111926"/>
              <a:ext cx="533400" cy="215444"/>
            </a:xfrm>
            <a:prstGeom prst="rect">
              <a:avLst/>
            </a:prstGeom>
            <a:noFill/>
          </p:spPr>
          <p:txBody>
            <a:bodyPr wrap="square" rtlCol="0">
              <a:spAutoFit/>
            </a:bodyPr>
            <a:lstStyle/>
            <a:p>
              <a:r>
                <a:rPr lang="en-US" sz="800" b="1" dirty="0">
                  <a:solidFill>
                    <a:schemeClr val="tx1">
                      <a:lumMod val="95000"/>
                      <a:lumOff val="5000"/>
                    </a:schemeClr>
                  </a:solidFill>
                </a:rPr>
                <a:t>D</a:t>
              </a:r>
              <a:endParaRPr lang="en-CA" sz="800" b="1" dirty="0">
                <a:solidFill>
                  <a:schemeClr val="tx1">
                    <a:lumMod val="95000"/>
                    <a:lumOff val="5000"/>
                  </a:schemeClr>
                </a:solidFill>
              </a:endParaRPr>
            </a:p>
          </p:txBody>
        </p:sp>
        <p:sp>
          <p:nvSpPr>
            <p:cNvPr id="110" name="TextBox 109">
              <a:extLst>
                <a:ext uri="{FF2B5EF4-FFF2-40B4-BE49-F238E27FC236}">
                  <a16:creationId xmlns:a16="http://schemas.microsoft.com/office/drawing/2014/main" id="{86807BF7-02E3-46EE-A405-F5045E0DF957}"/>
                </a:ext>
              </a:extLst>
            </p:cNvPr>
            <p:cNvSpPr txBox="1"/>
            <p:nvPr/>
          </p:nvSpPr>
          <p:spPr>
            <a:xfrm>
              <a:off x="416983" y="5123215"/>
              <a:ext cx="533400" cy="215444"/>
            </a:xfrm>
            <a:prstGeom prst="rect">
              <a:avLst/>
            </a:prstGeom>
            <a:noFill/>
          </p:spPr>
          <p:txBody>
            <a:bodyPr wrap="square" rtlCol="0">
              <a:spAutoFit/>
            </a:bodyPr>
            <a:lstStyle/>
            <a:p>
              <a:r>
                <a:rPr lang="en-US" sz="800" b="1" dirty="0">
                  <a:solidFill>
                    <a:schemeClr val="tx1">
                      <a:lumMod val="95000"/>
                      <a:lumOff val="5000"/>
                    </a:schemeClr>
                  </a:solidFill>
                </a:rPr>
                <a:t>P</a:t>
              </a:r>
              <a:endParaRPr lang="en-CA" sz="800" b="1" dirty="0">
                <a:solidFill>
                  <a:schemeClr val="tx1">
                    <a:lumMod val="95000"/>
                    <a:lumOff val="5000"/>
                  </a:schemeClr>
                </a:solidFill>
              </a:endParaRPr>
            </a:p>
          </p:txBody>
        </p:sp>
        <p:sp>
          <p:nvSpPr>
            <p:cNvPr id="111" name="TextBox 110">
              <a:extLst>
                <a:ext uri="{FF2B5EF4-FFF2-40B4-BE49-F238E27FC236}">
                  <a16:creationId xmlns:a16="http://schemas.microsoft.com/office/drawing/2014/main" id="{7604743B-20C1-43E8-9B40-3D6C180678B7}"/>
                </a:ext>
              </a:extLst>
            </p:cNvPr>
            <p:cNvSpPr txBox="1"/>
            <p:nvPr/>
          </p:nvSpPr>
          <p:spPr>
            <a:xfrm>
              <a:off x="419806" y="5329237"/>
              <a:ext cx="533400" cy="215444"/>
            </a:xfrm>
            <a:prstGeom prst="rect">
              <a:avLst/>
            </a:prstGeom>
            <a:noFill/>
          </p:spPr>
          <p:txBody>
            <a:bodyPr wrap="square" rtlCol="0">
              <a:spAutoFit/>
            </a:bodyPr>
            <a:lstStyle/>
            <a:p>
              <a:r>
                <a:rPr lang="en-US" sz="800" b="1" dirty="0">
                  <a:solidFill>
                    <a:schemeClr val="tx1">
                      <a:lumMod val="95000"/>
                      <a:lumOff val="5000"/>
                    </a:schemeClr>
                  </a:solidFill>
                </a:rPr>
                <a:t>A</a:t>
              </a:r>
              <a:endParaRPr lang="en-CA" sz="800" b="1" dirty="0">
                <a:solidFill>
                  <a:schemeClr val="tx1">
                    <a:lumMod val="95000"/>
                    <a:lumOff val="5000"/>
                  </a:schemeClr>
                </a:solidFill>
              </a:endParaRPr>
            </a:p>
          </p:txBody>
        </p:sp>
        <p:sp>
          <p:nvSpPr>
            <p:cNvPr id="112" name="TextBox 111">
              <a:extLst>
                <a:ext uri="{FF2B5EF4-FFF2-40B4-BE49-F238E27FC236}">
                  <a16:creationId xmlns:a16="http://schemas.microsoft.com/office/drawing/2014/main" id="{3B762F3F-2DE7-4165-9536-4AFC760A1EF1}"/>
                </a:ext>
              </a:extLst>
            </p:cNvPr>
            <p:cNvSpPr txBox="1"/>
            <p:nvPr/>
          </p:nvSpPr>
          <p:spPr>
            <a:xfrm>
              <a:off x="625828" y="5329237"/>
              <a:ext cx="533400" cy="215444"/>
            </a:xfrm>
            <a:prstGeom prst="rect">
              <a:avLst/>
            </a:prstGeom>
            <a:noFill/>
          </p:spPr>
          <p:txBody>
            <a:bodyPr wrap="square" rtlCol="0">
              <a:spAutoFit/>
            </a:bodyPr>
            <a:lstStyle/>
            <a:p>
              <a:r>
                <a:rPr lang="en-US" sz="800" b="1" dirty="0">
                  <a:solidFill>
                    <a:schemeClr val="tx1">
                      <a:lumMod val="95000"/>
                      <a:lumOff val="5000"/>
                    </a:schemeClr>
                  </a:solidFill>
                </a:rPr>
                <a:t>C</a:t>
              </a:r>
              <a:endParaRPr lang="en-CA" sz="800" b="1" dirty="0">
                <a:solidFill>
                  <a:schemeClr val="tx1">
                    <a:lumMod val="95000"/>
                    <a:lumOff val="5000"/>
                  </a:schemeClr>
                </a:solidFill>
              </a:endParaRPr>
            </a:p>
          </p:txBody>
        </p:sp>
      </p:grpSp>
    </p:spTree>
    <p:extLst>
      <p:ext uri="{BB962C8B-B14F-4D97-AF65-F5344CB8AC3E}">
        <p14:creationId xmlns:p14="http://schemas.microsoft.com/office/powerpoint/2010/main" val="227461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C23DD9A-B93E-4DE0-ADA1-EE445EA23848}"/>
              </a:ext>
            </a:extLst>
          </p:cNvPr>
          <p:cNvSpPr/>
          <p:nvPr/>
        </p:nvSpPr>
        <p:spPr>
          <a:xfrm>
            <a:off x="29774" y="9083"/>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29774" y="9083"/>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FFFCE3BC-23C6-466E-9CE9-C3DDD5DF74A5}"/>
              </a:ext>
            </a:extLst>
          </p:cNvPr>
          <p:cNvSpPr>
            <a:spLocks noGrp="1"/>
          </p:cNvSpPr>
          <p:nvPr>
            <p:ph type="sldNum" sz="quarter" idx="12"/>
          </p:nvPr>
        </p:nvSpPr>
        <p:spPr>
          <a:xfrm>
            <a:off x="6582974" y="6697221"/>
            <a:ext cx="1905000" cy="228600"/>
          </a:xfrm>
        </p:spPr>
        <p:txBody>
          <a:bodyPr/>
          <a:lstStyle/>
          <a:p>
            <a:pPr>
              <a:defRPr/>
            </a:pPr>
            <a:r>
              <a:rPr lang="en-CA" dirty="0"/>
              <a:t>Page </a:t>
            </a:r>
            <a:fld id="{AF6A22CA-A5A1-4034-944F-84C1984D2C7B}" type="slidenum">
              <a:rPr lang="en-CA" smtClean="0"/>
              <a:pPr>
                <a:defRPr/>
              </a:pPr>
              <a:t>12</a:t>
            </a:fld>
            <a:endParaRPr lang="en-CA" dirty="0"/>
          </a:p>
        </p:txBody>
      </p:sp>
      <p:sp>
        <p:nvSpPr>
          <p:cNvPr id="8" name="Rectangle 7">
            <a:extLst>
              <a:ext uri="{FF2B5EF4-FFF2-40B4-BE49-F238E27FC236}">
                <a16:creationId xmlns:a16="http://schemas.microsoft.com/office/drawing/2014/main" id="{44C22734-228B-4BD0-8AA6-26CCAD89E7A1}"/>
              </a:ext>
            </a:extLst>
          </p:cNvPr>
          <p:cNvSpPr/>
          <p:nvPr/>
        </p:nvSpPr>
        <p:spPr>
          <a:xfrm>
            <a:off x="1828800" y="390809"/>
            <a:ext cx="6930388"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Asset and Service Risk Management</a:t>
            </a:r>
          </a:p>
        </p:txBody>
      </p:sp>
      <p:sp>
        <p:nvSpPr>
          <p:cNvPr id="9" name="Content Placeholder 4">
            <a:extLst>
              <a:ext uri="{FF2B5EF4-FFF2-40B4-BE49-F238E27FC236}">
                <a16:creationId xmlns:a16="http://schemas.microsoft.com/office/drawing/2014/main" id="{F245C202-408D-44F3-A744-D710CF1868CE}"/>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12" name="Slide Number Placeholder 3">
            <a:extLst>
              <a:ext uri="{FF2B5EF4-FFF2-40B4-BE49-F238E27FC236}">
                <a16:creationId xmlns:a16="http://schemas.microsoft.com/office/drawing/2014/main" id="{45D898C1-4B5A-4127-8EE4-E9EFE085EDD9}"/>
              </a:ext>
            </a:extLst>
          </p:cNvPr>
          <p:cNvSpPr txBox="1">
            <a:spLocks/>
          </p:cNvSpPr>
          <p:nvPr/>
        </p:nvSpPr>
        <p:spPr>
          <a:xfrm>
            <a:off x="6260743" y="7450138"/>
            <a:ext cx="19050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t>Page </a:t>
            </a:r>
            <a:fld id="{AF6A22CA-A5A1-4034-944F-84C1984D2C7B}" type="slidenum">
              <a:rPr lang="en-CA" smtClean="0"/>
              <a:pPr>
                <a:defRPr/>
              </a:pPr>
              <a:t>12</a:t>
            </a:fld>
            <a:endParaRPr lang="en-CA" dirty="0"/>
          </a:p>
        </p:txBody>
      </p:sp>
      <p:pic>
        <p:nvPicPr>
          <p:cNvPr id="3" name="Picture 2">
            <a:extLst>
              <a:ext uri="{FF2B5EF4-FFF2-40B4-BE49-F238E27FC236}">
                <a16:creationId xmlns:a16="http://schemas.microsoft.com/office/drawing/2014/main" id="{44865FE9-E47A-45F6-B12A-BF60252585DD}"/>
              </a:ext>
            </a:extLst>
          </p:cNvPr>
          <p:cNvPicPr>
            <a:picLocks noChangeAspect="1"/>
          </p:cNvPicPr>
          <p:nvPr/>
        </p:nvPicPr>
        <p:blipFill>
          <a:blip r:embed="rId4"/>
          <a:stretch>
            <a:fillRect/>
          </a:stretch>
        </p:blipFill>
        <p:spPr>
          <a:xfrm>
            <a:off x="810824" y="1491440"/>
            <a:ext cx="7467600" cy="4481521"/>
          </a:xfrm>
          <a:prstGeom prst="rect">
            <a:avLst/>
          </a:prstGeom>
        </p:spPr>
      </p:pic>
    </p:spTree>
    <p:extLst>
      <p:ext uri="{BB962C8B-B14F-4D97-AF65-F5344CB8AC3E}">
        <p14:creationId xmlns:p14="http://schemas.microsoft.com/office/powerpoint/2010/main" val="387336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1708732" y="369096"/>
            <a:ext cx="6549388" cy="461665"/>
          </a:xfrm>
          <a:prstGeom prst="rect">
            <a:avLst/>
          </a:prstGeom>
        </p:spPr>
        <p:txBody>
          <a:bodyPr wrap="square">
            <a:spAutoFit/>
          </a:bodyPr>
          <a:lstStyle/>
          <a:p>
            <a:pPr algn="r"/>
            <a:r>
              <a:rPr lang="en-US" sz="2400" b="1" dirty="0">
                <a:solidFill>
                  <a:srgbClr val="C00000"/>
                </a:solidFill>
                <a:latin typeface="Arial" panose="020B0604020202020204" pitchFamily="34" charset="0"/>
                <a:cs typeface="Arial" panose="020B0604020202020204" pitchFamily="34" charset="0"/>
              </a:rPr>
              <a:t>Linking AM Plans to Business Decisions</a:t>
            </a: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Slide Number Placeholder 3">
            <a:extLst>
              <a:ext uri="{FF2B5EF4-FFF2-40B4-BE49-F238E27FC236}">
                <a16:creationId xmlns:a16="http://schemas.microsoft.com/office/drawing/2014/main" id="{377462B4-9E47-4055-B6BF-3059CEA6958D}"/>
              </a:ext>
            </a:extLst>
          </p:cNvPr>
          <p:cNvSpPr>
            <a:spLocks noGrp="1"/>
          </p:cNvSpPr>
          <p:nvPr>
            <p:ph type="sldNum" sz="quarter" idx="12"/>
          </p:nvPr>
        </p:nvSpPr>
        <p:spPr>
          <a:xfrm>
            <a:off x="5966881" y="6386573"/>
            <a:ext cx="1905000" cy="228600"/>
          </a:xfrm>
        </p:spPr>
        <p:txBody>
          <a:bodyPr/>
          <a:lstStyle/>
          <a:p>
            <a:pPr>
              <a:defRPr/>
            </a:pPr>
            <a:r>
              <a:rPr lang="en-CA" dirty="0"/>
              <a:t>Page </a:t>
            </a:r>
            <a:fld id="{AF6A22CA-A5A1-4034-944F-84C1984D2C7B}" type="slidenum">
              <a:rPr lang="en-CA" smtClean="0"/>
              <a:pPr>
                <a:defRPr/>
              </a:pPr>
              <a:t>13</a:t>
            </a:fld>
            <a:endParaRPr lang="en-CA" dirty="0"/>
          </a:p>
        </p:txBody>
      </p:sp>
      <p:sp>
        <p:nvSpPr>
          <p:cNvPr id="8" name="Rectangle 3">
            <a:extLst>
              <a:ext uri="{FF2B5EF4-FFF2-40B4-BE49-F238E27FC236}">
                <a16:creationId xmlns:a16="http://schemas.microsoft.com/office/drawing/2014/main" id="{95D4C2CB-4E2E-437C-BAF1-F248B4F910C4}"/>
              </a:ext>
            </a:extLst>
          </p:cNvPr>
          <p:cNvSpPr txBox="1">
            <a:spLocks noChangeArrowheads="1"/>
          </p:cNvSpPr>
          <p:nvPr/>
        </p:nvSpPr>
        <p:spPr bwMode="auto">
          <a:xfrm>
            <a:off x="2438400" y="2209800"/>
            <a:ext cx="5335935" cy="3410702"/>
          </a:xfrm>
          <a:prstGeom prst="rect">
            <a:avLst/>
          </a:prstGeom>
          <a:noFill/>
          <a:ln w="9525">
            <a:noFill/>
            <a:miter lim="800000"/>
            <a:headEnd/>
            <a:tailEnd/>
          </a:ln>
          <a:effectLst/>
        </p:spPr>
        <p:txBody>
          <a:bodyPr/>
          <a:lstStyle/>
          <a:p>
            <a:pPr marL="342900" indent="-342900">
              <a:spcBef>
                <a:spcPct val="20000"/>
              </a:spcBef>
              <a:buFontTx/>
              <a:buChar char="•"/>
              <a:defRPr/>
            </a:pPr>
            <a:endParaRPr lang="en-US" sz="1200" kern="0" dirty="0">
              <a:latin typeface="+mn-lt"/>
            </a:endParaRPr>
          </a:p>
        </p:txBody>
      </p:sp>
      <p:sp>
        <p:nvSpPr>
          <p:cNvPr id="9" name="File">
            <a:extLst>
              <a:ext uri="{FF2B5EF4-FFF2-40B4-BE49-F238E27FC236}">
                <a16:creationId xmlns:a16="http://schemas.microsoft.com/office/drawing/2014/main" id="{6FAB85DB-E1AB-4E6F-8F50-1254CBE7428A}"/>
              </a:ext>
            </a:extLst>
          </p:cNvPr>
          <p:cNvSpPr>
            <a:spLocks noEditPoints="1" noChangeArrowheads="1"/>
          </p:cNvSpPr>
          <p:nvPr/>
        </p:nvSpPr>
        <p:spPr bwMode="auto">
          <a:xfrm rot="5400000">
            <a:off x="2113719" y="1586844"/>
            <a:ext cx="2016421" cy="173053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CA" sz="1200" dirty="0">
              <a:latin typeface="+mn-lt"/>
            </a:endParaRPr>
          </a:p>
        </p:txBody>
      </p:sp>
      <p:grpSp>
        <p:nvGrpSpPr>
          <p:cNvPr id="10" name="Group 6">
            <a:extLst>
              <a:ext uri="{FF2B5EF4-FFF2-40B4-BE49-F238E27FC236}">
                <a16:creationId xmlns:a16="http://schemas.microsoft.com/office/drawing/2014/main" id="{DCF8192C-D062-4D17-A6BB-226E23CBAD93}"/>
              </a:ext>
            </a:extLst>
          </p:cNvPr>
          <p:cNvGrpSpPr>
            <a:grpSpLocks/>
          </p:cNvGrpSpPr>
          <p:nvPr/>
        </p:nvGrpSpPr>
        <p:grpSpPr bwMode="auto">
          <a:xfrm>
            <a:off x="2376930" y="1554413"/>
            <a:ext cx="1262825" cy="1982491"/>
            <a:chOff x="2984" y="1536"/>
            <a:chExt cx="2165" cy="4250"/>
          </a:xfrm>
        </p:grpSpPr>
        <p:pic>
          <p:nvPicPr>
            <p:cNvPr id="11" name="Picture 7" descr="tag_centered_k">
              <a:extLst>
                <a:ext uri="{FF2B5EF4-FFF2-40B4-BE49-F238E27FC236}">
                  <a16:creationId xmlns:a16="http://schemas.microsoft.com/office/drawing/2014/main" id="{E6BB4A5A-3E3E-4D5F-8953-D6A0D1942559}"/>
                </a:ext>
              </a:extLst>
            </p:cNvPr>
            <p:cNvPicPr>
              <a:picLocks noChangeAspect="1" noChangeArrowheads="1"/>
            </p:cNvPicPr>
            <p:nvPr/>
          </p:nvPicPr>
          <p:blipFill>
            <a:blip r:embed="rId4" cstate="print"/>
            <a:srcRect/>
            <a:stretch>
              <a:fillRect/>
            </a:stretch>
          </p:blipFill>
          <p:spPr bwMode="auto">
            <a:xfrm>
              <a:off x="3456" y="1536"/>
              <a:ext cx="1281" cy="1323"/>
            </a:xfrm>
            <a:prstGeom prst="rect">
              <a:avLst/>
            </a:prstGeom>
            <a:solidFill>
              <a:srgbClr val="DDDDDD"/>
            </a:solidFill>
            <a:ln w="9525">
              <a:noFill/>
              <a:miter lim="800000"/>
              <a:headEnd/>
              <a:tailEnd/>
            </a:ln>
          </p:spPr>
        </p:pic>
        <p:sp>
          <p:nvSpPr>
            <p:cNvPr id="13" name="Text Box 8">
              <a:extLst>
                <a:ext uri="{FF2B5EF4-FFF2-40B4-BE49-F238E27FC236}">
                  <a16:creationId xmlns:a16="http://schemas.microsoft.com/office/drawing/2014/main" id="{DEC9ACDA-15C2-478D-81C3-F5C64409B49B}"/>
                </a:ext>
              </a:extLst>
            </p:cNvPr>
            <p:cNvSpPr txBox="1">
              <a:spLocks noChangeArrowheads="1"/>
            </p:cNvSpPr>
            <p:nvPr/>
          </p:nvSpPr>
          <p:spPr bwMode="auto">
            <a:xfrm>
              <a:off x="2984" y="3062"/>
              <a:ext cx="2165" cy="2724"/>
            </a:xfrm>
            <a:prstGeom prst="rect">
              <a:avLst/>
            </a:prstGeom>
            <a:solidFill>
              <a:srgbClr val="DDDDDD"/>
            </a:solidFill>
            <a:ln w="9525" algn="ctr">
              <a:noFill/>
              <a:miter lim="800000"/>
              <a:headEnd/>
              <a:tailEnd/>
            </a:ln>
          </p:spPr>
          <p:txBody>
            <a:bodyPr>
              <a:spAutoFit/>
            </a:bodyPr>
            <a:lstStyle/>
            <a:p>
              <a:r>
                <a:rPr lang="en-US" sz="1200" i="1" dirty="0">
                  <a:latin typeface="+mn-lt"/>
                </a:rPr>
                <a:t>Asset Management Plans</a:t>
              </a:r>
            </a:p>
            <a:p>
              <a:endParaRPr lang="en-US" sz="1200" i="1" dirty="0">
                <a:latin typeface="+mn-lt"/>
              </a:endParaRPr>
            </a:p>
            <a:p>
              <a:pPr>
                <a:spcBef>
                  <a:spcPct val="50000"/>
                </a:spcBef>
              </a:pPr>
              <a:endParaRPr lang="en-US" sz="1200" dirty="0">
                <a:latin typeface="+mn-lt"/>
              </a:endParaRPr>
            </a:p>
          </p:txBody>
        </p:sp>
      </p:grpSp>
      <p:sp>
        <p:nvSpPr>
          <p:cNvPr id="14" name="File">
            <a:extLst>
              <a:ext uri="{FF2B5EF4-FFF2-40B4-BE49-F238E27FC236}">
                <a16:creationId xmlns:a16="http://schemas.microsoft.com/office/drawing/2014/main" id="{48935A4B-9437-4697-B99D-DF788EC7ADAF}"/>
              </a:ext>
            </a:extLst>
          </p:cNvPr>
          <p:cNvSpPr>
            <a:spLocks noEditPoints="1" noChangeArrowheads="1"/>
          </p:cNvSpPr>
          <p:nvPr/>
        </p:nvSpPr>
        <p:spPr bwMode="auto">
          <a:xfrm rot="5400000">
            <a:off x="3960637" y="2793239"/>
            <a:ext cx="2014841" cy="154478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CA" sz="1200" dirty="0">
              <a:latin typeface="+mn-lt"/>
            </a:endParaRPr>
          </a:p>
        </p:txBody>
      </p:sp>
      <p:grpSp>
        <p:nvGrpSpPr>
          <p:cNvPr id="15" name="Group 6">
            <a:extLst>
              <a:ext uri="{FF2B5EF4-FFF2-40B4-BE49-F238E27FC236}">
                <a16:creationId xmlns:a16="http://schemas.microsoft.com/office/drawing/2014/main" id="{4B8B8524-0986-4ECB-9BA6-2B6022056C17}"/>
              </a:ext>
            </a:extLst>
          </p:cNvPr>
          <p:cNvGrpSpPr>
            <a:grpSpLocks/>
          </p:cNvGrpSpPr>
          <p:nvPr/>
        </p:nvGrpSpPr>
        <p:grpSpPr bwMode="auto">
          <a:xfrm>
            <a:off x="4253126" y="2736257"/>
            <a:ext cx="1139883" cy="1838978"/>
            <a:chOff x="2880" y="1536"/>
            <a:chExt cx="2269" cy="5395"/>
          </a:xfrm>
        </p:grpSpPr>
        <p:pic>
          <p:nvPicPr>
            <p:cNvPr id="16" name="Picture 7" descr="tag_centered_k">
              <a:extLst>
                <a:ext uri="{FF2B5EF4-FFF2-40B4-BE49-F238E27FC236}">
                  <a16:creationId xmlns:a16="http://schemas.microsoft.com/office/drawing/2014/main" id="{A7542B03-0C83-4452-A316-A1103EDDA2C6}"/>
                </a:ext>
              </a:extLst>
            </p:cNvPr>
            <p:cNvPicPr>
              <a:picLocks noChangeAspect="1" noChangeArrowheads="1"/>
            </p:cNvPicPr>
            <p:nvPr/>
          </p:nvPicPr>
          <p:blipFill>
            <a:blip r:embed="rId4" cstate="print"/>
            <a:srcRect/>
            <a:stretch>
              <a:fillRect/>
            </a:stretch>
          </p:blipFill>
          <p:spPr bwMode="auto">
            <a:xfrm>
              <a:off x="3456" y="1536"/>
              <a:ext cx="1281" cy="1323"/>
            </a:xfrm>
            <a:prstGeom prst="rect">
              <a:avLst/>
            </a:prstGeom>
            <a:solidFill>
              <a:srgbClr val="DDDDDD"/>
            </a:solidFill>
            <a:ln w="9525">
              <a:noFill/>
              <a:miter lim="800000"/>
              <a:headEnd/>
              <a:tailEnd/>
            </a:ln>
          </p:spPr>
        </p:pic>
        <p:sp>
          <p:nvSpPr>
            <p:cNvPr id="17" name="Text Box 8">
              <a:extLst>
                <a:ext uri="{FF2B5EF4-FFF2-40B4-BE49-F238E27FC236}">
                  <a16:creationId xmlns:a16="http://schemas.microsoft.com/office/drawing/2014/main" id="{961B1C40-3E4B-4D00-9FC6-870E5C380386}"/>
                </a:ext>
              </a:extLst>
            </p:cNvPr>
            <p:cNvSpPr txBox="1">
              <a:spLocks noChangeArrowheads="1"/>
            </p:cNvSpPr>
            <p:nvPr/>
          </p:nvSpPr>
          <p:spPr bwMode="auto">
            <a:xfrm>
              <a:off x="2880" y="3062"/>
              <a:ext cx="2269" cy="3869"/>
            </a:xfrm>
            <a:prstGeom prst="rect">
              <a:avLst/>
            </a:prstGeom>
            <a:solidFill>
              <a:srgbClr val="DDDDDD"/>
            </a:solidFill>
            <a:ln w="9525" algn="ctr">
              <a:noFill/>
              <a:miter lim="800000"/>
              <a:headEnd/>
              <a:tailEnd/>
            </a:ln>
          </p:spPr>
          <p:txBody>
            <a:bodyPr>
              <a:spAutoFit/>
            </a:bodyPr>
            <a:lstStyle/>
            <a:p>
              <a:r>
                <a:rPr lang="en-US" sz="1200" i="1" dirty="0">
                  <a:latin typeface="+mn-lt"/>
                </a:rPr>
                <a:t>10 year Infrastructure Investment</a:t>
              </a:r>
            </a:p>
            <a:p>
              <a:r>
                <a:rPr lang="en-US" sz="1200" i="1" dirty="0">
                  <a:latin typeface="+mn-lt"/>
                </a:rPr>
                <a:t>Plans</a:t>
              </a:r>
            </a:p>
            <a:p>
              <a:endParaRPr lang="en-US" sz="1200" i="1" dirty="0">
                <a:latin typeface="+mn-lt"/>
              </a:endParaRPr>
            </a:p>
            <a:p>
              <a:pPr>
                <a:spcBef>
                  <a:spcPct val="50000"/>
                </a:spcBef>
              </a:pPr>
              <a:endParaRPr lang="en-US" sz="1200" dirty="0">
                <a:latin typeface="+mn-lt"/>
              </a:endParaRPr>
            </a:p>
          </p:txBody>
        </p:sp>
      </p:grpSp>
      <p:sp>
        <p:nvSpPr>
          <p:cNvPr id="18" name="File">
            <a:extLst>
              <a:ext uri="{FF2B5EF4-FFF2-40B4-BE49-F238E27FC236}">
                <a16:creationId xmlns:a16="http://schemas.microsoft.com/office/drawing/2014/main" id="{C11D786A-922B-4012-BEF5-B11E16C72923}"/>
              </a:ext>
            </a:extLst>
          </p:cNvPr>
          <p:cNvSpPr>
            <a:spLocks noEditPoints="1" noChangeArrowheads="1"/>
          </p:cNvSpPr>
          <p:nvPr/>
        </p:nvSpPr>
        <p:spPr bwMode="auto">
          <a:xfrm rot="5400000">
            <a:off x="5782712" y="2789898"/>
            <a:ext cx="2014841" cy="155147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CA" sz="1200" dirty="0">
              <a:latin typeface="+mn-lt"/>
            </a:endParaRPr>
          </a:p>
        </p:txBody>
      </p:sp>
      <p:grpSp>
        <p:nvGrpSpPr>
          <p:cNvPr id="19" name="Group 6">
            <a:extLst>
              <a:ext uri="{FF2B5EF4-FFF2-40B4-BE49-F238E27FC236}">
                <a16:creationId xmlns:a16="http://schemas.microsoft.com/office/drawing/2014/main" id="{B7045AFF-FF9F-48BF-9512-AFB63696C19C}"/>
              </a:ext>
            </a:extLst>
          </p:cNvPr>
          <p:cNvGrpSpPr>
            <a:grpSpLocks/>
          </p:cNvGrpSpPr>
          <p:nvPr/>
        </p:nvGrpSpPr>
        <p:grpSpPr bwMode="auto">
          <a:xfrm>
            <a:off x="6196138" y="2699421"/>
            <a:ext cx="1151910" cy="1490347"/>
            <a:chOff x="3114" y="1536"/>
            <a:chExt cx="2291" cy="5031"/>
          </a:xfrm>
        </p:grpSpPr>
        <p:pic>
          <p:nvPicPr>
            <p:cNvPr id="21" name="Picture 7" descr="tag_centered_k">
              <a:extLst>
                <a:ext uri="{FF2B5EF4-FFF2-40B4-BE49-F238E27FC236}">
                  <a16:creationId xmlns:a16="http://schemas.microsoft.com/office/drawing/2014/main" id="{D1F0C22E-C8F5-483E-B7E8-19FF5CEB9315}"/>
                </a:ext>
              </a:extLst>
            </p:cNvPr>
            <p:cNvPicPr>
              <a:picLocks noChangeAspect="1" noChangeArrowheads="1"/>
            </p:cNvPicPr>
            <p:nvPr/>
          </p:nvPicPr>
          <p:blipFill>
            <a:blip r:embed="rId4" cstate="print"/>
            <a:srcRect/>
            <a:stretch>
              <a:fillRect/>
            </a:stretch>
          </p:blipFill>
          <p:spPr bwMode="auto">
            <a:xfrm>
              <a:off x="3456" y="1536"/>
              <a:ext cx="1281" cy="1323"/>
            </a:xfrm>
            <a:prstGeom prst="rect">
              <a:avLst/>
            </a:prstGeom>
            <a:solidFill>
              <a:srgbClr val="DDDDDD"/>
            </a:solidFill>
            <a:ln w="9525">
              <a:noFill/>
              <a:miter lim="800000"/>
              <a:headEnd/>
              <a:tailEnd/>
            </a:ln>
          </p:spPr>
        </p:pic>
        <p:sp>
          <p:nvSpPr>
            <p:cNvPr id="22" name="Text Box 8">
              <a:extLst>
                <a:ext uri="{FF2B5EF4-FFF2-40B4-BE49-F238E27FC236}">
                  <a16:creationId xmlns:a16="http://schemas.microsoft.com/office/drawing/2014/main" id="{4D6F15F2-3E11-451C-9905-B22EA390E548}"/>
                </a:ext>
              </a:extLst>
            </p:cNvPr>
            <p:cNvSpPr txBox="1">
              <a:spLocks noChangeArrowheads="1"/>
            </p:cNvSpPr>
            <p:nvPr/>
          </p:nvSpPr>
          <p:spPr bwMode="auto">
            <a:xfrm>
              <a:off x="3114" y="3450"/>
              <a:ext cx="2291" cy="3117"/>
            </a:xfrm>
            <a:prstGeom prst="rect">
              <a:avLst/>
            </a:prstGeom>
            <a:solidFill>
              <a:srgbClr val="DDDDDD"/>
            </a:solidFill>
            <a:ln w="9525" algn="ctr">
              <a:noFill/>
              <a:miter lim="800000"/>
              <a:headEnd/>
              <a:tailEnd/>
            </a:ln>
          </p:spPr>
          <p:txBody>
            <a:bodyPr>
              <a:spAutoFit/>
            </a:bodyPr>
            <a:lstStyle/>
            <a:p>
              <a:r>
                <a:rPr lang="en-US" sz="1200" i="1" dirty="0"/>
                <a:t>4</a:t>
              </a:r>
              <a:r>
                <a:rPr lang="en-US" sz="1200" i="1" dirty="0">
                  <a:latin typeface="+mn-lt"/>
                </a:rPr>
                <a:t> year Business Plan &amp; Budget</a:t>
              </a:r>
            </a:p>
            <a:p>
              <a:endParaRPr lang="en-US" sz="1200" i="1" dirty="0">
                <a:latin typeface="+mn-lt"/>
              </a:endParaRPr>
            </a:p>
            <a:p>
              <a:pPr>
                <a:spcBef>
                  <a:spcPct val="50000"/>
                </a:spcBef>
              </a:pPr>
              <a:endParaRPr lang="en-US" sz="1200" dirty="0">
                <a:latin typeface="+mn-lt"/>
              </a:endParaRPr>
            </a:p>
          </p:txBody>
        </p:sp>
      </p:grpSp>
      <p:sp>
        <p:nvSpPr>
          <p:cNvPr id="23" name="Right Arrow 21">
            <a:extLst>
              <a:ext uri="{FF2B5EF4-FFF2-40B4-BE49-F238E27FC236}">
                <a16:creationId xmlns:a16="http://schemas.microsoft.com/office/drawing/2014/main" id="{AAD1DDEE-5907-400F-8ADD-6471DFBB1021}"/>
              </a:ext>
            </a:extLst>
          </p:cNvPr>
          <p:cNvSpPr>
            <a:spLocks noChangeArrowheads="1"/>
          </p:cNvSpPr>
          <p:nvPr/>
        </p:nvSpPr>
        <p:spPr bwMode="auto">
          <a:xfrm rot="1803213">
            <a:off x="3855416" y="2531182"/>
            <a:ext cx="268600" cy="498973"/>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200" dirty="0">
              <a:latin typeface="+mn-lt"/>
            </a:endParaRPr>
          </a:p>
        </p:txBody>
      </p:sp>
      <p:sp>
        <p:nvSpPr>
          <p:cNvPr id="24" name="Right Arrow 22">
            <a:extLst>
              <a:ext uri="{FF2B5EF4-FFF2-40B4-BE49-F238E27FC236}">
                <a16:creationId xmlns:a16="http://schemas.microsoft.com/office/drawing/2014/main" id="{176D03C1-553D-4752-A390-6DCAF8E3ED5A}"/>
              </a:ext>
            </a:extLst>
          </p:cNvPr>
          <p:cNvSpPr>
            <a:spLocks noChangeArrowheads="1"/>
          </p:cNvSpPr>
          <p:nvPr/>
        </p:nvSpPr>
        <p:spPr bwMode="auto">
          <a:xfrm>
            <a:off x="5711054" y="3532851"/>
            <a:ext cx="231183" cy="497394"/>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200" dirty="0">
              <a:latin typeface="+mn-lt"/>
            </a:endParaRPr>
          </a:p>
        </p:txBody>
      </p:sp>
      <p:sp>
        <p:nvSpPr>
          <p:cNvPr id="25" name="File">
            <a:extLst>
              <a:ext uri="{FF2B5EF4-FFF2-40B4-BE49-F238E27FC236}">
                <a16:creationId xmlns:a16="http://schemas.microsoft.com/office/drawing/2014/main" id="{AA2F3F02-8F59-4B24-BD4F-B7D0581C2ACA}"/>
              </a:ext>
            </a:extLst>
          </p:cNvPr>
          <p:cNvSpPr>
            <a:spLocks noEditPoints="1" noChangeArrowheads="1"/>
          </p:cNvSpPr>
          <p:nvPr/>
        </p:nvSpPr>
        <p:spPr bwMode="auto">
          <a:xfrm rot="5400000">
            <a:off x="2073629" y="3158726"/>
            <a:ext cx="2016421" cy="165035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CA" sz="1200" dirty="0">
              <a:latin typeface="+mn-lt"/>
            </a:endParaRPr>
          </a:p>
        </p:txBody>
      </p:sp>
      <p:grpSp>
        <p:nvGrpSpPr>
          <p:cNvPr id="26" name="Group 6">
            <a:extLst>
              <a:ext uri="{FF2B5EF4-FFF2-40B4-BE49-F238E27FC236}">
                <a16:creationId xmlns:a16="http://schemas.microsoft.com/office/drawing/2014/main" id="{E3E792F9-56CD-40BF-9612-4228945F580F}"/>
              </a:ext>
            </a:extLst>
          </p:cNvPr>
          <p:cNvGrpSpPr>
            <a:grpSpLocks/>
          </p:cNvGrpSpPr>
          <p:nvPr/>
        </p:nvGrpSpPr>
        <p:grpSpPr bwMode="auto">
          <a:xfrm>
            <a:off x="2300760" y="3073927"/>
            <a:ext cx="1238770" cy="1905123"/>
            <a:chOff x="3025" y="1536"/>
            <a:chExt cx="2124" cy="4580"/>
          </a:xfrm>
        </p:grpSpPr>
        <p:pic>
          <p:nvPicPr>
            <p:cNvPr id="27" name="Picture 7" descr="tag_centered_k">
              <a:extLst>
                <a:ext uri="{FF2B5EF4-FFF2-40B4-BE49-F238E27FC236}">
                  <a16:creationId xmlns:a16="http://schemas.microsoft.com/office/drawing/2014/main" id="{F7A167B2-4D0D-4BB4-995C-B1DE64D2643A}"/>
                </a:ext>
              </a:extLst>
            </p:cNvPr>
            <p:cNvPicPr>
              <a:picLocks noChangeAspect="1" noChangeArrowheads="1"/>
            </p:cNvPicPr>
            <p:nvPr/>
          </p:nvPicPr>
          <p:blipFill>
            <a:blip r:embed="rId4" cstate="print"/>
            <a:srcRect/>
            <a:stretch>
              <a:fillRect/>
            </a:stretch>
          </p:blipFill>
          <p:spPr bwMode="auto">
            <a:xfrm>
              <a:off x="3456" y="1536"/>
              <a:ext cx="1281" cy="1323"/>
            </a:xfrm>
            <a:prstGeom prst="rect">
              <a:avLst/>
            </a:prstGeom>
            <a:solidFill>
              <a:srgbClr val="DDDDDD"/>
            </a:solidFill>
            <a:ln w="9525">
              <a:noFill/>
              <a:miter lim="800000"/>
              <a:headEnd/>
              <a:tailEnd/>
            </a:ln>
          </p:spPr>
        </p:pic>
        <p:sp>
          <p:nvSpPr>
            <p:cNvPr id="28" name="Text Box 8">
              <a:extLst>
                <a:ext uri="{FF2B5EF4-FFF2-40B4-BE49-F238E27FC236}">
                  <a16:creationId xmlns:a16="http://schemas.microsoft.com/office/drawing/2014/main" id="{924F7134-50C6-4B44-A3A5-7EF6648E4C31}"/>
                </a:ext>
              </a:extLst>
            </p:cNvPr>
            <p:cNvSpPr txBox="1">
              <a:spLocks noChangeArrowheads="1"/>
            </p:cNvSpPr>
            <p:nvPr/>
          </p:nvSpPr>
          <p:spPr bwMode="auto">
            <a:xfrm>
              <a:off x="3025" y="3062"/>
              <a:ext cx="2124" cy="3054"/>
            </a:xfrm>
            <a:prstGeom prst="rect">
              <a:avLst/>
            </a:prstGeom>
            <a:solidFill>
              <a:srgbClr val="DDDDDD"/>
            </a:solidFill>
            <a:ln w="9525" algn="ctr">
              <a:noFill/>
              <a:miter lim="800000"/>
              <a:headEnd/>
              <a:tailEnd/>
            </a:ln>
          </p:spPr>
          <p:txBody>
            <a:bodyPr>
              <a:spAutoFit/>
            </a:bodyPr>
            <a:lstStyle/>
            <a:p>
              <a:r>
                <a:rPr lang="en-US" sz="1200" i="1" dirty="0">
                  <a:latin typeface="+mn-lt"/>
                </a:rPr>
                <a:t>Land Use &amp; Growth</a:t>
              </a:r>
            </a:p>
            <a:p>
              <a:r>
                <a:rPr lang="en-US" sz="1200" i="1" dirty="0">
                  <a:latin typeface="+mn-lt"/>
                </a:rPr>
                <a:t>Mgmt Plans</a:t>
              </a:r>
            </a:p>
            <a:p>
              <a:endParaRPr lang="en-US" sz="1200" i="1" dirty="0">
                <a:latin typeface="+mn-lt"/>
              </a:endParaRPr>
            </a:p>
            <a:p>
              <a:pPr>
                <a:spcBef>
                  <a:spcPct val="50000"/>
                </a:spcBef>
              </a:pPr>
              <a:endParaRPr lang="en-US" sz="1200" dirty="0">
                <a:latin typeface="+mn-lt"/>
              </a:endParaRPr>
            </a:p>
          </p:txBody>
        </p:sp>
      </p:grpSp>
      <p:sp>
        <p:nvSpPr>
          <p:cNvPr id="29" name="Right Arrow 21">
            <a:extLst>
              <a:ext uri="{FF2B5EF4-FFF2-40B4-BE49-F238E27FC236}">
                <a16:creationId xmlns:a16="http://schemas.microsoft.com/office/drawing/2014/main" id="{16E63EE3-01F7-4831-8AD7-1B983CD533AB}"/>
              </a:ext>
            </a:extLst>
          </p:cNvPr>
          <p:cNvSpPr>
            <a:spLocks noChangeArrowheads="1"/>
          </p:cNvSpPr>
          <p:nvPr/>
        </p:nvSpPr>
        <p:spPr bwMode="auto">
          <a:xfrm rot="19835577">
            <a:off x="3861000" y="3993944"/>
            <a:ext cx="268601" cy="498973"/>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200" dirty="0">
              <a:latin typeface="+mn-lt"/>
            </a:endParaRPr>
          </a:p>
        </p:txBody>
      </p:sp>
      <p:sp>
        <p:nvSpPr>
          <p:cNvPr id="30" name="Left Brace 29">
            <a:extLst>
              <a:ext uri="{FF2B5EF4-FFF2-40B4-BE49-F238E27FC236}">
                <a16:creationId xmlns:a16="http://schemas.microsoft.com/office/drawing/2014/main" id="{443699F4-4156-47A5-9354-0866133966A9}"/>
              </a:ext>
            </a:extLst>
          </p:cNvPr>
          <p:cNvSpPr/>
          <p:nvPr/>
        </p:nvSpPr>
        <p:spPr>
          <a:xfrm>
            <a:off x="1953316" y="1792318"/>
            <a:ext cx="241874" cy="3938098"/>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n-CA" sz="1200" dirty="0"/>
          </a:p>
        </p:txBody>
      </p:sp>
      <p:sp>
        <p:nvSpPr>
          <p:cNvPr id="31" name="File">
            <a:extLst>
              <a:ext uri="{FF2B5EF4-FFF2-40B4-BE49-F238E27FC236}">
                <a16:creationId xmlns:a16="http://schemas.microsoft.com/office/drawing/2014/main" id="{28A20D61-4922-4343-B237-45FC353F9B06}"/>
              </a:ext>
            </a:extLst>
          </p:cNvPr>
          <p:cNvSpPr>
            <a:spLocks noEditPoints="1" noChangeArrowheads="1"/>
          </p:cNvSpPr>
          <p:nvPr/>
        </p:nvSpPr>
        <p:spPr bwMode="auto">
          <a:xfrm rot="5400000">
            <a:off x="2141162" y="4483316"/>
            <a:ext cx="1883818" cy="165282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CA" sz="1200" dirty="0">
              <a:latin typeface="+mn-lt"/>
            </a:endParaRPr>
          </a:p>
        </p:txBody>
      </p:sp>
      <p:grpSp>
        <p:nvGrpSpPr>
          <p:cNvPr id="32" name="Group 6">
            <a:extLst>
              <a:ext uri="{FF2B5EF4-FFF2-40B4-BE49-F238E27FC236}">
                <a16:creationId xmlns:a16="http://schemas.microsoft.com/office/drawing/2014/main" id="{FA1FFDFC-D426-4055-B789-CC53233A5B07}"/>
              </a:ext>
            </a:extLst>
          </p:cNvPr>
          <p:cNvGrpSpPr>
            <a:grpSpLocks/>
          </p:cNvGrpSpPr>
          <p:nvPr/>
        </p:nvGrpSpPr>
        <p:grpSpPr bwMode="auto">
          <a:xfrm>
            <a:off x="2300760" y="4466048"/>
            <a:ext cx="1238770" cy="1709387"/>
            <a:chOff x="3025" y="1536"/>
            <a:chExt cx="2124" cy="4494"/>
          </a:xfrm>
        </p:grpSpPr>
        <p:pic>
          <p:nvPicPr>
            <p:cNvPr id="33" name="Picture 7" descr="tag_centered_k">
              <a:extLst>
                <a:ext uri="{FF2B5EF4-FFF2-40B4-BE49-F238E27FC236}">
                  <a16:creationId xmlns:a16="http://schemas.microsoft.com/office/drawing/2014/main" id="{8335E659-39D6-4B7B-B6C7-DAB3590B0FB5}"/>
                </a:ext>
              </a:extLst>
            </p:cNvPr>
            <p:cNvPicPr>
              <a:picLocks noChangeAspect="1" noChangeArrowheads="1"/>
            </p:cNvPicPr>
            <p:nvPr/>
          </p:nvPicPr>
          <p:blipFill>
            <a:blip r:embed="rId4" cstate="print"/>
            <a:srcRect/>
            <a:stretch>
              <a:fillRect/>
            </a:stretch>
          </p:blipFill>
          <p:spPr bwMode="auto">
            <a:xfrm>
              <a:off x="3456" y="1536"/>
              <a:ext cx="1281" cy="1323"/>
            </a:xfrm>
            <a:prstGeom prst="rect">
              <a:avLst/>
            </a:prstGeom>
            <a:solidFill>
              <a:srgbClr val="DDDDDD"/>
            </a:solidFill>
            <a:ln w="9525">
              <a:noFill/>
              <a:miter lim="800000"/>
              <a:headEnd/>
              <a:tailEnd/>
            </a:ln>
          </p:spPr>
        </p:pic>
        <p:sp>
          <p:nvSpPr>
            <p:cNvPr id="34" name="Text Box 8">
              <a:extLst>
                <a:ext uri="{FF2B5EF4-FFF2-40B4-BE49-F238E27FC236}">
                  <a16:creationId xmlns:a16="http://schemas.microsoft.com/office/drawing/2014/main" id="{58A7F7DE-57D7-44B6-949D-C0AFF3A7AC0E}"/>
                </a:ext>
              </a:extLst>
            </p:cNvPr>
            <p:cNvSpPr txBox="1">
              <a:spLocks noChangeArrowheads="1"/>
            </p:cNvSpPr>
            <p:nvPr/>
          </p:nvSpPr>
          <p:spPr bwMode="auto">
            <a:xfrm>
              <a:off x="3025" y="3062"/>
              <a:ext cx="2124" cy="2968"/>
            </a:xfrm>
            <a:prstGeom prst="rect">
              <a:avLst/>
            </a:prstGeom>
            <a:solidFill>
              <a:srgbClr val="DDDDDD"/>
            </a:solidFill>
            <a:ln w="9525" algn="ctr">
              <a:noFill/>
              <a:miter lim="800000"/>
              <a:headEnd/>
              <a:tailEnd/>
            </a:ln>
          </p:spPr>
          <p:txBody>
            <a:bodyPr>
              <a:spAutoFit/>
            </a:bodyPr>
            <a:lstStyle/>
            <a:p>
              <a:r>
                <a:rPr lang="en-US" sz="1200" i="1" dirty="0">
                  <a:latin typeface="+mn-lt"/>
                </a:rPr>
                <a:t>Long Range Financial Plans</a:t>
              </a:r>
            </a:p>
            <a:p>
              <a:endParaRPr lang="en-US" sz="1200" i="1" dirty="0">
                <a:latin typeface="+mn-lt"/>
              </a:endParaRPr>
            </a:p>
            <a:p>
              <a:pPr>
                <a:spcBef>
                  <a:spcPct val="50000"/>
                </a:spcBef>
              </a:pPr>
              <a:endParaRPr lang="en-US" sz="1200" dirty="0">
                <a:latin typeface="+mn-lt"/>
              </a:endParaRPr>
            </a:p>
          </p:txBody>
        </p:sp>
      </p:grpSp>
      <p:sp>
        <p:nvSpPr>
          <p:cNvPr id="35" name="TextBox 32">
            <a:extLst>
              <a:ext uri="{FF2B5EF4-FFF2-40B4-BE49-F238E27FC236}">
                <a16:creationId xmlns:a16="http://schemas.microsoft.com/office/drawing/2014/main" id="{02C7D9E6-0D8C-40DA-9EE7-D67D44FF1B93}"/>
              </a:ext>
            </a:extLst>
          </p:cNvPr>
          <p:cNvSpPr txBox="1">
            <a:spLocks noChangeArrowheads="1"/>
          </p:cNvSpPr>
          <p:nvPr/>
        </p:nvSpPr>
        <p:spPr bwMode="auto">
          <a:xfrm>
            <a:off x="1013881" y="2060635"/>
            <a:ext cx="1241733" cy="3416320"/>
          </a:xfrm>
          <a:prstGeom prst="rect">
            <a:avLst/>
          </a:prstGeom>
          <a:noFill/>
          <a:ln w="9525">
            <a:noFill/>
            <a:miter lim="800000"/>
            <a:headEnd/>
            <a:tailEnd/>
          </a:ln>
        </p:spPr>
        <p:txBody>
          <a:bodyPr wrap="square">
            <a:spAutoFit/>
          </a:bodyPr>
          <a:lstStyle/>
          <a:p>
            <a:r>
              <a:rPr lang="en-US" sz="1200" b="1" dirty="0">
                <a:latin typeface="+mn-lt"/>
              </a:rPr>
              <a:t>Levels Of</a:t>
            </a:r>
          </a:p>
          <a:p>
            <a:r>
              <a:rPr lang="en-US" sz="1200" b="1" dirty="0">
                <a:latin typeface="+mn-lt"/>
              </a:rPr>
              <a:t>Service</a:t>
            </a:r>
          </a:p>
          <a:p>
            <a:endParaRPr lang="en-US" sz="1200" b="1" dirty="0">
              <a:latin typeface="+mn-lt"/>
            </a:endParaRPr>
          </a:p>
          <a:p>
            <a:r>
              <a:rPr lang="en-US" sz="1200" b="1" dirty="0">
                <a:latin typeface="+mn-lt"/>
              </a:rPr>
              <a:t>Risk</a:t>
            </a:r>
          </a:p>
          <a:p>
            <a:endParaRPr lang="en-US" sz="1200" b="1" dirty="0">
              <a:latin typeface="+mn-lt"/>
            </a:endParaRPr>
          </a:p>
          <a:p>
            <a:r>
              <a:rPr lang="en-US" sz="1200" b="1" dirty="0">
                <a:latin typeface="+mn-lt"/>
              </a:rPr>
              <a:t>Financial</a:t>
            </a:r>
          </a:p>
          <a:p>
            <a:r>
              <a:rPr lang="en-US" sz="1200" b="1" dirty="0">
                <a:latin typeface="+mn-lt"/>
              </a:rPr>
              <a:t>Forecast</a:t>
            </a:r>
          </a:p>
          <a:p>
            <a:endParaRPr lang="en-US" sz="1200" b="1" dirty="0">
              <a:latin typeface="+mn-lt"/>
            </a:endParaRPr>
          </a:p>
          <a:p>
            <a:r>
              <a:rPr lang="en-US" sz="1200" b="1" dirty="0">
                <a:latin typeface="+mn-lt"/>
              </a:rPr>
              <a:t>Economics</a:t>
            </a:r>
          </a:p>
          <a:p>
            <a:endParaRPr lang="en-US" sz="1200" b="1" dirty="0">
              <a:latin typeface="+mn-lt"/>
            </a:endParaRPr>
          </a:p>
          <a:p>
            <a:r>
              <a:rPr lang="en-US" sz="1200" b="1" dirty="0">
                <a:latin typeface="+mn-lt"/>
              </a:rPr>
              <a:t>Lifecycle</a:t>
            </a:r>
          </a:p>
          <a:p>
            <a:r>
              <a:rPr lang="en-US" sz="1200" b="1" dirty="0">
                <a:latin typeface="+mn-lt"/>
              </a:rPr>
              <a:t>Cost</a:t>
            </a:r>
          </a:p>
          <a:p>
            <a:endParaRPr lang="en-US" sz="1200" b="1" dirty="0">
              <a:latin typeface="+mn-lt"/>
            </a:endParaRPr>
          </a:p>
          <a:p>
            <a:r>
              <a:rPr lang="en-US" sz="1200" b="1" dirty="0">
                <a:latin typeface="+mn-lt"/>
              </a:rPr>
              <a:t>Growth</a:t>
            </a:r>
          </a:p>
          <a:p>
            <a:r>
              <a:rPr lang="en-US" sz="1200" b="1" dirty="0">
                <a:latin typeface="+mn-lt"/>
              </a:rPr>
              <a:t>Projection</a:t>
            </a:r>
          </a:p>
          <a:p>
            <a:endParaRPr lang="en-US" sz="1200" b="1" dirty="0">
              <a:latin typeface="+mn-lt"/>
            </a:endParaRPr>
          </a:p>
          <a:p>
            <a:r>
              <a:rPr lang="en-US" sz="1200" b="1" dirty="0">
                <a:latin typeface="+mn-lt"/>
              </a:rPr>
              <a:t>Infra</a:t>
            </a:r>
          </a:p>
          <a:p>
            <a:r>
              <a:rPr lang="en-US" sz="1200" b="1" dirty="0">
                <a:latin typeface="+mn-lt"/>
              </a:rPr>
              <a:t>Performance</a:t>
            </a:r>
            <a:endParaRPr lang="en-CA" sz="1200" b="1" dirty="0">
              <a:latin typeface="+mn-lt"/>
            </a:endParaRPr>
          </a:p>
        </p:txBody>
      </p:sp>
      <p:sp>
        <p:nvSpPr>
          <p:cNvPr id="36" name="Right Arrow 21">
            <a:extLst>
              <a:ext uri="{FF2B5EF4-FFF2-40B4-BE49-F238E27FC236}">
                <a16:creationId xmlns:a16="http://schemas.microsoft.com/office/drawing/2014/main" id="{1A6AF883-FE2F-4C75-AFBC-7FAE95BB463D}"/>
              </a:ext>
            </a:extLst>
          </p:cNvPr>
          <p:cNvSpPr>
            <a:spLocks noChangeArrowheads="1"/>
          </p:cNvSpPr>
          <p:nvPr/>
        </p:nvSpPr>
        <p:spPr bwMode="auto">
          <a:xfrm rot="19709460">
            <a:off x="7017614" y="2044540"/>
            <a:ext cx="268601" cy="498973"/>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200" dirty="0">
              <a:latin typeface="+mn-lt"/>
            </a:endParaRPr>
          </a:p>
        </p:txBody>
      </p:sp>
      <p:sp>
        <p:nvSpPr>
          <p:cNvPr id="37" name="Right Arrow 21">
            <a:extLst>
              <a:ext uri="{FF2B5EF4-FFF2-40B4-BE49-F238E27FC236}">
                <a16:creationId xmlns:a16="http://schemas.microsoft.com/office/drawing/2014/main" id="{98139DD9-4CF3-41A7-80E8-D18F132F1562}"/>
              </a:ext>
            </a:extLst>
          </p:cNvPr>
          <p:cNvSpPr>
            <a:spLocks noChangeArrowheads="1"/>
          </p:cNvSpPr>
          <p:nvPr/>
        </p:nvSpPr>
        <p:spPr bwMode="auto">
          <a:xfrm rot="1803213">
            <a:off x="7007800" y="4620129"/>
            <a:ext cx="268601" cy="498973"/>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200" dirty="0">
              <a:latin typeface="+mn-lt"/>
            </a:endParaRPr>
          </a:p>
        </p:txBody>
      </p:sp>
      <p:sp>
        <p:nvSpPr>
          <p:cNvPr id="39" name="TextBox 38">
            <a:extLst>
              <a:ext uri="{FF2B5EF4-FFF2-40B4-BE49-F238E27FC236}">
                <a16:creationId xmlns:a16="http://schemas.microsoft.com/office/drawing/2014/main" id="{B4DA21F2-A3A8-4351-AC24-794A1EADA1FC}"/>
              </a:ext>
            </a:extLst>
          </p:cNvPr>
          <p:cNvSpPr txBox="1">
            <a:spLocks noChangeArrowheads="1"/>
          </p:cNvSpPr>
          <p:nvPr/>
        </p:nvSpPr>
        <p:spPr bwMode="auto">
          <a:xfrm>
            <a:off x="7348049" y="2001059"/>
            <a:ext cx="978136" cy="276999"/>
          </a:xfrm>
          <a:prstGeom prst="rect">
            <a:avLst/>
          </a:prstGeom>
          <a:noFill/>
          <a:ln w="9525">
            <a:noFill/>
            <a:miter lim="800000"/>
            <a:headEnd/>
            <a:tailEnd/>
          </a:ln>
        </p:spPr>
        <p:txBody>
          <a:bodyPr wrap="square">
            <a:spAutoFit/>
          </a:bodyPr>
          <a:lstStyle/>
          <a:p>
            <a:r>
              <a:rPr lang="en-US" sz="1200" dirty="0">
                <a:latin typeface="+mn-lt"/>
              </a:rPr>
              <a:t>Taxpayers</a:t>
            </a:r>
            <a:endParaRPr lang="en-CA" sz="1200" dirty="0">
              <a:latin typeface="+mn-lt"/>
            </a:endParaRPr>
          </a:p>
        </p:txBody>
      </p:sp>
      <p:sp>
        <p:nvSpPr>
          <p:cNvPr id="40" name="TextBox 39">
            <a:extLst>
              <a:ext uri="{FF2B5EF4-FFF2-40B4-BE49-F238E27FC236}">
                <a16:creationId xmlns:a16="http://schemas.microsoft.com/office/drawing/2014/main" id="{1E9F7B0E-1933-46CC-8456-D83DA38870F5}"/>
              </a:ext>
            </a:extLst>
          </p:cNvPr>
          <p:cNvSpPr txBox="1">
            <a:spLocks noChangeArrowheads="1"/>
          </p:cNvSpPr>
          <p:nvPr/>
        </p:nvSpPr>
        <p:spPr bwMode="auto">
          <a:xfrm>
            <a:off x="7408182" y="4855903"/>
            <a:ext cx="809024" cy="276999"/>
          </a:xfrm>
          <a:prstGeom prst="rect">
            <a:avLst/>
          </a:prstGeom>
          <a:noFill/>
          <a:ln w="9525">
            <a:noFill/>
            <a:miter lim="800000"/>
            <a:headEnd/>
            <a:tailEnd/>
          </a:ln>
        </p:spPr>
        <p:txBody>
          <a:bodyPr wrap="square">
            <a:spAutoFit/>
          </a:bodyPr>
          <a:lstStyle/>
          <a:p>
            <a:r>
              <a:rPr lang="en-US" sz="1200" dirty="0">
                <a:latin typeface="+mn-lt"/>
              </a:rPr>
              <a:t>Industry</a:t>
            </a:r>
            <a:endParaRPr lang="en-CA" sz="1200" dirty="0">
              <a:latin typeface="+mn-lt"/>
            </a:endParaRPr>
          </a:p>
        </p:txBody>
      </p:sp>
      <p:sp>
        <p:nvSpPr>
          <p:cNvPr id="41" name="Right Arrow 21">
            <a:extLst>
              <a:ext uri="{FF2B5EF4-FFF2-40B4-BE49-F238E27FC236}">
                <a16:creationId xmlns:a16="http://schemas.microsoft.com/office/drawing/2014/main" id="{488C11E3-E399-4AA1-9851-EAB670E5EE2F}"/>
              </a:ext>
            </a:extLst>
          </p:cNvPr>
          <p:cNvSpPr>
            <a:spLocks noChangeArrowheads="1"/>
          </p:cNvSpPr>
          <p:nvPr/>
        </p:nvSpPr>
        <p:spPr bwMode="auto">
          <a:xfrm>
            <a:off x="7468317" y="3532850"/>
            <a:ext cx="268601" cy="498973"/>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sz="1200" dirty="0">
              <a:latin typeface="+mn-lt"/>
            </a:endParaRPr>
          </a:p>
        </p:txBody>
      </p:sp>
      <p:sp>
        <p:nvSpPr>
          <p:cNvPr id="42" name="TextBox 41">
            <a:extLst>
              <a:ext uri="{FF2B5EF4-FFF2-40B4-BE49-F238E27FC236}">
                <a16:creationId xmlns:a16="http://schemas.microsoft.com/office/drawing/2014/main" id="{0C545A91-E044-4D6D-8FB3-BC455B9F3ABB}"/>
              </a:ext>
            </a:extLst>
          </p:cNvPr>
          <p:cNvSpPr txBox="1">
            <a:spLocks noChangeArrowheads="1"/>
          </p:cNvSpPr>
          <p:nvPr/>
        </p:nvSpPr>
        <p:spPr bwMode="auto">
          <a:xfrm>
            <a:off x="7711527" y="3044765"/>
            <a:ext cx="693754" cy="830997"/>
          </a:xfrm>
          <a:prstGeom prst="rect">
            <a:avLst/>
          </a:prstGeom>
          <a:noFill/>
          <a:ln w="9525">
            <a:noFill/>
            <a:miter lim="800000"/>
            <a:headEnd/>
            <a:tailEnd/>
          </a:ln>
        </p:spPr>
        <p:txBody>
          <a:bodyPr wrap="square">
            <a:spAutoFit/>
          </a:bodyPr>
          <a:lstStyle/>
          <a:p>
            <a:r>
              <a:rPr lang="en-US" sz="1200" dirty="0">
                <a:latin typeface="+mn-lt"/>
              </a:rPr>
              <a:t>Other</a:t>
            </a:r>
          </a:p>
          <a:p>
            <a:r>
              <a:rPr lang="en-US" sz="1200" dirty="0">
                <a:latin typeface="+mn-lt"/>
              </a:rPr>
              <a:t>Levels</a:t>
            </a:r>
          </a:p>
          <a:p>
            <a:r>
              <a:rPr lang="en-US" sz="1200" dirty="0">
                <a:latin typeface="+mn-lt"/>
              </a:rPr>
              <a:t>Of</a:t>
            </a:r>
          </a:p>
          <a:p>
            <a:r>
              <a:rPr lang="en-US" sz="1200" dirty="0">
                <a:latin typeface="+mn-lt"/>
              </a:rPr>
              <a:t>Gov’t</a:t>
            </a:r>
            <a:endParaRPr lang="en-CA" sz="1200" dirty="0">
              <a:latin typeface="+mn-lt"/>
            </a:endParaRPr>
          </a:p>
        </p:txBody>
      </p:sp>
      <p:sp>
        <p:nvSpPr>
          <p:cNvPr id="44" name="Oval 43">
            <a:extLst>
              <a:ext uri="{FF2B5EF4-FFF2-40B4-BE49-F238E27FC236}">
                <a16:creationId xmlns:a16="http://schemas.microsoft.com/office/drawing/2014/main" id="{768396E7-F818-4F48-83AE-5FAA1DD7C205}"/>
              </a:ext>
            </a:extLst>
          </p:cNvPr>
          <p:cNvSpPr/>
          <p:nvPr/>
        </p:nvSpPr>
        <p:spPr>
          <a:xfrm>
            <a:off x="4074059" y="2349472"/>
            <a:ext cx="1818735" cy="2505920"/>
          </a:xfrm>
          <a:prstGeom prst="ellipse">
            <a:avLst/>
          </a:prstGeom>
          <a:noFill/>
          <a:ln w="635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CA"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4534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F07366-90C1-45F6-9EBC-3CBD601B3A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55" t="-806" r="38568"/>
          <a:stretch/>
        </p:blipFill>
        <p:spPr>
          <a:xfrm>
            <a:off x="0" y="-47333"/>
            <a:ext cx="4260028" cy="6905333"/>
          </a:xfrm>
          <a:prstGeom prst="rect">
            <a:avLst/>
          </a:prstGeom>
        </p:spPr>
      </p:pic>
      <p:sp>
        <p:nvSpPr>
          <p:cNvPr id="3" name="Text Placeholder 2"/>
          <p:cNvSpPr>
            <a:spLocks noGrp="1"/>
          </p:cNvSpPr>
          <p:nvPr>
            <p:ph type="body" idx="4294967295"/>
          </p:nvPr>
        </p:nvSpPr>
        <p:spPr>
          <a:xfrm>
            <a:off x="4304438" y="838200"/>
            <a:ext cx="4458562" cy="5181600"/>
          </a:xfrm>
          <a:prstGeom prst="rect">
            <a:avLst/>
          </a:prstGeom>
        </p:spPr>
        <p:txBody>
          <a:bodyPr>
            <a:normAutofit/>
          </a:bodyPr>
          <a:lstStyle/>
          <a:p>
            <a:pPr marL="228600" indent="-228600">
              <a:spcBef>
                <a:spcPts val="0"/>
              </a:spcBef>
              <a:spcAft>
                <a:spcPts val="1200"/>
              </a:spcAft>
              <a:buFont typeface="Arial"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Respond to the </a:t>
            </a:r>
            <a:r>
              <a:rPr lang="en-US" sz="2000" b="1" dirty="0">
                <a:solidFill>
                  <a:schemeClr val="tx2">
                    <a:lumMod val="75000"/>
                  </a:schemeClr>
                </a:solidFill>
                <a:latin typeface="Arial" panose="020B0604020202020204" pitchFamily="34" charset="0"/>
                <a:cs typeface="Arial" panose="020B0604020202020204" pitchFamily="34" charset="0"/>
              </a:rPr>
              <a:t>service needs </a:t>
            </a:r>
            <a:r>
              <a:rPr lang="en-US" sz="2000" dirty="0">
                <a:solidFill>
                  <a:schemeClr val="tx2">
                    <a:lumMod val="75000"/>
                  </a:schemeClr>
                </a:solidFill>
                <a:latin typeface="Arial" panose="020B0604020202020204" pitchFamily="34" charset="0"/>
                <a:cs typeface="Arial" panose="020B0604020202020204" pitchFamily="34" charset="0"/>
              </a:rPr>
              <a:t>of Calgarians in light of changes in the community.</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Deliver value to Calgarians through </a:t>
            </a:r>
            <a:r>
              <a:rPr lang="en-US" sz="2000" b="1" dirty="0">
                <a:solidFill>
                  <a:schemeClr val="tx2">
                    <a:lumMod val="75000"/>
                  </a:schemeClr>
                </a:solidFill>
                <a:latin typeface="Arial" panose="020B0604020202020204" pitchFamily="34" charset="0"/>
                <a:cs typeface="Arial" panose="020B0604020202020204" pitchFamily="34" charset="0"/>
              </a:rPr>
              <a:t>strategic capital investment</a:t>
            </a:r>
            <a:r>
              <a:rPr lang="en-US" sz="2000" dirty="0">
                <a:solidFill>
                  <a:schemeClr val="tx2">
                    <a:lumMod val="75000"/>
                  </a:schemeClr>
                </a:solidFill>
                <a:latin typeface="Arial" panose="020B0604020202020204" pitchFamily="34" charset="0"/>
                <a:cs typeface="Arial" panose="020B0604020202020204" pitchFamily="34" charset="0"/>
              </a:rPr>
              <a:t>.</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Develop an </a:t>
            </a:r>
            <a:r>
              <a:rPr lang="en-US" sz="2000" b="1" dirty="0">
                <a:solidFill>
                  <a:schemeClr val="tx2">
                    <a:lumMod val="75000"/>
                  </a:schemeClr>
                </a:solidFill>
                <a:latin typeface="Arial" panose="020B0604020202020204" pitchFamily="34" charset="0"/>
                <a:cs typeface="Arial" panose="020B0604020202020204" pitchFamily="34" charset="0"/>
              </a:rPr>
              <a:t>infrastructure investment plan</a:t>
            </a:r>
            <a:r>
              <a:rPr lang="en-US" sz="2000" dirty="0">
                <a:solidFill>
                  <a:schemeClr val="tx2">
                    <a:lumMod val="75000"/>
                  </a:schemeClr>
                </a:solidFill>
                <a:latin typeface="Arial" panose="020B0604020202020204" pitchFamily="34" charset="0"/>
                <a:cs typeface="Arial" panose="020B0604020202020204" pitchFamily="34" charset="0"/>
              </a:rPr>
              <a:t> and resiliency framework for Calgary based on foundation of social, economic and environment drivers.</a:t>
            </a:r>
          </a:p>
          <a:p>
            <a:pPr marL="228600" indent="-228600">
              <a:spcBef>
                <a:spcPts val="0"/>
              </a:spcBef>
              <a:spcAft>
                <a:spcPts val="1200"/>
              </a:spcAft>
              <a:buFont typeface="Arial"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Provide </a:t>
            </a:r>
            <a:r>
              <a:rPr lang="en-US" sz="2000" b="1" dirty="0">
                <a:solidFill>
                  <a:schemeClr val="tx2">
                    <a:lumMod val="75000"/>
                  </a:schemeClr>
                </a:solidFill>
                <a:latin typeface="Arial" panose="020B0604020202020204" pitchFamily="34" charset="0"/>
                <a:cs typeface="Arial" panose="020B0604020202020204" pitchFamily="34" charset="0"/>
              </a:rPr>
              <a:t>short and long term value </a:t>
            </a:r>
            <a:r>
              <a:rPr lang="en-US" sz="2000" dirty="0">
                <a:solidFill>
                  <a:schemeClr val="tx2">
                    <a:lumMod val="75000"/>
                  </a:schemeClr>
                </a:solidFill>
                <a:latin typeface="Arial" panose="020B0604020202020204" pitchFamily="34" charset="0"/>
                <a:cs typeface="Arial" panose="020B0604020202020204" pitchFamily="34" charset="0"/>
              </a:rPr>
              <a:t>while responsibly managing debt.</a:t>
            </a:r>
          </a:p>
          <a:p>
            <a:pPr marL="228600" indent="-228600">
              <a:spcBef>
                <a:spcPts val="0"/>
              </a:spcBef>
              <a:spcAft>
                <a:spcPts val="1200"/>
              </a:spcAft>
              <a:buFont typeface="Arial" pitchFamily="34" charset="0"/>
              <a:buChar char="•"/>
            </a:pPr>
            <a:r>
              <a:rPr lang="en-US" sz="2000" dirty="0">
                <a:solidFill>
                  <a:schemeClr val="tx2">
                    <a:lumMod val="75000"/>
                  </a:schemeClr>
                </a:solidFill>
                <a:latin typeface="Arial" panose="020B0604020202020204" pitchFamily="34" charset="0"/>
                <a:cs typeface="Arial" panose="020B0604020202020204" pitchFamily="34" charset="0"/>
              </a:rPr>
              <a:t>Foster and </a:t>
            </a:r>
            <a:r>
              <a:rPr lang="en-US" sz="2000" b="1" dirty="0">
                <a:solidFill>
                  <a:schemeClr val="tx2">
                    <a:lumMod val="75000"/>
                  </a:schemeClr>
                </a:solidFill>
                <a:latin typeface="Arial" panose="020B0604020202020204" pitchFamily="34" charset="0"/>
                <a:cs typeface="Arial" panose="020B0604020202020204" pitchFamily="34" charset="0"/>
              </a:rPr>
              <a:t>practice good government </a:t>
            </a:r>
            <a:r>
              <a:rPr lang="en-US" sz="2000" dirty="0">
                <a:solidFill>
                  <a:schemeClr val="tx2">
                    <a:lumMod val="75000"/>
                  </a:schemeClr>
                </a:solidFill>
                <a:latin typeface="Arial" panose="020B0604020202020204" pitchFamily="34" charset="0"/>
                <a:cs typeface="Arial" panose="020B0604020202020204" pitchFamily="34" charset="0"/>
              </a:rPr>
              <a:t>that supports public trust and confidence.</a:t>
            </a:r>
          </a:p>
          <a:p>
            <a:pPr marL="228600" indent="-228600">
              <a:spcBef>
                <a:spcPts val="0"/>
              </a:spcBef>
              <a:spcAft>
                <a:spcPts val="1200"/>
              </a:spcAft>
              <a:buFont typeface="Arial" pitchFamily="34" charset="0"/>
              <a:buChar char="•"/>
            </a:pPr>
            <a:endParaRPr lang="en-US" sz="2000" dirty="0">
              <a:solidFill>
                <a:schemeClr val="tx2">
                  <a:lumMod val="75000"/>
                </a:schemeClr>
              </a:solidFill>
            </a:endParaRPr>
          </a:p>
        </p:txBody>
      </p:sp>
      <p:sp>
        <p:nvSpPr>
          <p:cNvPr id="8" name="Text Placeholder 7"/>
          <p:cNvSpPr>
            <a:spLocks noGrp="1"/>
          </p:cNvSpPr>
          <p:nvPr>
            <p:ph type="body" sz="quarter" idx="18"/>
          </p:nvPr>
        </p:nvSpPr>
        <p:spPr>
          <a:xfrm>
            <a:off x="0" y="0"/>
            <a:ext cx="1609344" cy="768096"/>
          </a:xfrm>
        </p:spPr>
        <p:txBody>
          <a:bodyPr/>
          <a:lstStyle/>
          <a:p>
            <a:endParaRPr lang="en-CA" dirty="0"/>
          </a:p>
        </p:txBody>
      </p:sp>
      <p:sp>
        <p:nvSpPr>
          <p:cNvPr id="9" name="Content Placeholder 4"/>
          <p:cNvSpPr txBox="1">
            <a:spLocks/>
          </p:cNvSpPr>
          <p:nvPr/>
        </p:nvSpPr>
        <p:spPr>
          <a:xfrm>
            <a:off x="4572000" y="276267"/>
            <a:ext cx="3692114" cy="377952"/>
          </a:xfrm>
          <a:prstGeom prst="rect">
            <a:avLst/>
          </a:prstGeom>
        </p:spPr>
        <p:txBody>
          <a:bodyPr/>
          <a:lstStyle/>
          <a:p>
            <a:pPr marL="342900" indent="-342900" algn="r">
              <a:defRPr/>
            </a:pPr>
            <a:r>
              <a:rPr lang="en-US" sz="2400" b="1" dirty="0">
                <a:solidFill>
                  <a:srgbClr val="C8102E"/>
                </a:solidFill>
                <a:latin typeface="Arial" pitchFamily="34" charset="0"/>
                <a:cs typeface="Arial" pitchFamily="34" charset="0"/>
              </a:rPr>
              <a:t>Infrastructure Calgary  </a:t>
            </a:r>
          </a:p>
          <a:p>
            <a:pPr marL="342900" indent="-342900" algn="r">
              <a:defRPr/>
            </a:pPr>
            <a:endParaRPr lang="en-US" sz="2400" dirty="0">
              <a:solidFill>
                <a:srgbClr val="C8102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B26777AE-BB45-4002-808D-17B25FAAB3A0}" type="slidenum">
              <a:rPr lang="en-CA" smtClean="0">
                <a:solidFill>
                  <a:prstClr val="black">
                    <a:tint val="75000"/>
                  </a:prstClr>
                </a:solidFill>
              </a:rPr>
              <a:pPr/>
              <a:t>14</a:t>
            </a:fld>
            <a:endParaRPr lang="en-CA" dirty="0">
              <a:solidFill>
                <a:prstClr val="black">
                  <a:tint val="75000"/>
                </a:prstClr>
              </a:solidFill>
            </a:endParaRPr>
          </a:p>
        </p:txBody>
      </p:sp>
      <p:sp>
        <p:nvSpPr>
          <p:cNvPr id="10" name="Rectangle 9">
            <a:extLst>
              <a:ext uri="{FF2B5EF4-FFF2-40B4-BE49-F238E27FC236}">
                <a16:creationId xmlns:a16="http://schemas.microsoft.com/office/drawing/2014/main" id="{A143F599-DE32-4346-BE5A-24DAF85206D1}"/>
              </a:ext>
            </a:extLst>
          </p:cNvPr>
          <p:cNvSpPr/>
          <p:nvPr/>
        </p:nvSpPr>
        <p:spPr>
          <a:xfrm>
            <a:off x="0" y="5889793"/>
            <a:ext cx="9144000" cy="961689"/>
          </a:xfrm>
          <a:prstGeom prst="rect">
            <a:avLst/>
          </a:prstGeom>
          <a:solidFill>
            <a:srgbClr val="C00000">
              <a:alpha val="6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idx="4294967295"/>
          </p:nvPr>
        </p:nvSpPr>
        <p:spPr>
          <a:xfrm>
            <a:off x="2248678" y="5766304"/>
            <a:ext cx="6514322" cy="815429"/>
          </a:xfrm>
          <a:prstGeom prst="rect">
            <a:avLst/>
          </a:prstGeom>
        </p:spPr>
        <p:txBody>
          <a:bodyPr vert="horz" lIns="0" tIns="0" rIns="0" bIns="0" rtlCol="0" anchor="t" anchorCtr="0">
            <a:noAutofit/>
          </a:bodyPr>
          <a:lstStyle/>
          <a:p>
            <a:pPr algn="r"/>
            <a:br>
              <a:rPr lang="en-US" sz="1600" b="1" i="1" dirty="0">
                <a:solidFill>
                  <a:schemeClr val="bg1"/>
                </a:solidFill>
              </a:rPr>
            </a:br>
            <a:r>
              <a:rPr lang="en-US" sz="2800" b="1" i="1" dirty="0">
                <a:solidFill>
                  <a:schemeClr val="bg1"/>
                </a:solidFill>
              </a:rPr>
              <a:t>“Calgary: A great place to make a living, </a:t>
            </a:r>
            <a:br>
              <a:rPr lang="en-US" sz="2800" b="1" i="1" dirty="0">
                <a:solidFill>
                  <a:schemeClr val="bg1"/>
                </a:solidFill>
              </a:rPr>
            </a:br>
            <a:r>
              <a:rPr lang="en-US" sz="2800" b="1" i="1" dirty="0">
                <a:solidFill>
                  <a:schemeClr val="bg1"/>
                </a:solidFill>
              </a:rPr>
              <a:t>a great place to make a life.” </a:t>
            </a:r>
            <a:br>
              <a:rPr lang="en-US" sz="1600" b="1" dirty="0">
                <a:solidFill>
                  <a:schemeClr val="bg1"/>
                </a:solidFill>
              </a:rPr>
            </a:br>
            <a:endParaRPr lang="en-CA" sz="1600" b="1" dirty="0">
              <a:solidFill>
                <a:schemeClr val="bg1"/>
              </a:solidFill>
            </a:endParaRPr>
          </a:p>
        </p:txBody>
      </p:sp>
      <p:sp>
        <p:nvSpPr>
          <p:cNvPr id="11" name="Frame 10">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369947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830997"/>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Asset Management and Infrastructure Investment Planning </a:t>
            </a:r>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1F263C74-88DA-42D6-9BE6-0032EAC9190D}"/>
              </a:ext>
            </a:extLst>
          </p:cNvPr>
          <p:cNvSpPr>
            <a:spLocks noGrp="1"/>
          </p:cNvSpPr>
          <p:nvPr>
            <p:ph type="sldNum" sz="quarter" idx="12"/>
          </p:nvPr>
        </p:nvSpPr>
        <p:spPr>
          <a:xfrm>
            <a:off x="6260743" y="7450138"/>
            <a:ext cx="1905000" cy="228600"/>
          </a:xfrm>
        </p:spPr>
        <p:txBody>
          <a:bodyPr/>
          <a:lstStyle/>
          <a:p>
            <a:pPr>
              <a:defRPr/>
            </a:pPr>
            <a:r>
              <a:rPr lang="en-CA" dirty="0"/>
              <a:t>Page </a:t>
            </a:r>
            <a:fld id="{AF6A22CA-A5A1-4034-944F-84C1984D2C7B}" type="slidenum">
              <a:rPr lang="en-CA" smtClean="0"/>
              <a:pPr>
                <a:defRPr/>
              </a:pPr>
              <a:t>15</a:t>
            </a:fld>
            <a:endParaRPr lang="en-CA" dirty="0"/>
          </a:p>
        </p:txBody>
      </p:sp>
      <p:sp>
        <p:nvSpPr>
          <p:cNvPr id="8" name="Star: 5 Points 7">
            <a:extLst>
              <a:ext uri="{FF2B5EF4-FFF2-40B4-BE49-F238E27FC236}">
                <a16:creationId xmlns:a16="http://schemas.microsoft.com/office/drawing/2014/main" id="{B8C1DA4D-BA3B-4197-B4FF-23D93E9DA521}"/>
              </a:ext>
            </a:extLst>
          </p:cNvPr>
          <p:cNvSpPr/>
          <p:nvPr/>
        </p:nvSpPr>
        <p:spPr>
          <a:xfrm>
            <a:off x="5400915" y="1938243"/>
            <a:ext cx="151070" cy="15107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9" name="Star: 5 Points 8">
            <a:extLst>
              <a:ext uri="{FF2B5EF4-FFF2-40B4-BE49-F238E27FC236}">
                <a16:creationId xmlns:a16="http://schemas.microsoft.com/office/drawing/2014/main" id="{FD2DD16B-23CF-4A7C-AE9F-FB6337240A53}"/>
              </a:ext>
            </a:extLst>
          </p:cNvPr>
          <p:cNvSpPr/>
          <p:nvPr/>
        </p:nvSpPr>
        <p:spPr>
          <a:xfrm>
            <a:off x="7193835" y="1905000"/>
            <a:ext cx="152400" cy="15240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10" name="TextBox 9">
            <a:extLst>
              <a:ext uri="{FF2B5EF4-FFF2-40B4-BE49-F238E27FC236}">
                <a16:creationId xmlns:a16="http://schemas.microsoft.com/office/drawing/2014/main" id="{70AFAAB3-D335-4139-81BE-A016A54F35A8}"/>
              </a:ext>
            </a:extLst>
          </p:cNvPr>
          <p:cNvSpPr txBox="1"/>
          <p:nvPr/>
        </p:nvSpPr>
        <p:spPr>
          <a:xfrm>
            <a:off x="-87610" y="1884402"/>
            <a:ext cx="984491" cy="553998"/>
          </a:xfrm>
          <a:prstGeom prst="rect">
            <a:avLst/>
          </a:prstGeom>
          <a:noFill/>
        </p:spPr>
        <p:txBody>
          <a:bodyPr wrap="square" rtlCol="0">
            <a:spAutoFit/>
          </a:bodyPr>
          <a:lstStyle/>
          <a:p>
            <a:pPr algn="ctr"/>
            <a:r>
              <a:rPr lang="en-US" sz="1000" b="1" dirty="0"/>
              <a:t>Key Touch Points for Council</a:t>
            </a:r>
          </a:p>
        </p:txBody>
      </p:sp>
      <p:sp>
        <p:nvSpPr>
          <p:cNvPr id="11" name="TextBox 10">
            <a:extLst>
              <a:ext uri="{FF2B5EF4-FFF2-40B4-BE49-F238E27FC236}">
                <a16:creationId xmlns:a16="http://schemas.microsoft.com/office/drawing/2014/main" id="{2A06DAB1-509D-41E0-A042-184965EDE4AF}"/>
              </a:ext>
            </a:extLst>
          </p:cNvPr>
          <p:cNvSpPr txBox="1"/>
          <p:nvPr/>
        </p:nvSpPr>
        <p:spPr>
          <a:xfrm>
            <a:off x="7451942" y="1905000"/>
            <a:ext cx="1191494" cy="338554"/>
          </a:xfrm>
          <a:prstGeom prst="rect">
            <a:avLst/>
          </a:prstGeom>
          <a:noFill/>
        </p:spPr>
        <p:txBody>
          <a:bodyPr wrap="square" rtlCol="0">
            <a:spAutoFit/>
          </a:bodyPr>
          <a:lstStyle/>
          <a:p>
            <a:r>
              <a:rPr lang="en-US" sz="800" dirty="0"/>
              <a:t>Approve mid cycle &amp; annual adjustments</a:t>
            </a:r>
          </a:p>
        </p:txBody>
      </p:sp>
      <p:sp>
        <p:nvSpPr>
          <p:cNvPr id="13" name="TextBox 12">
            <a:extLst>
              <a:ext uri="{FF2B5EF4-FFF2-40B4-BE49-F238E27FC236}">
                <a16:creationId xmlns:a16="http://schemas.microsoft.com/office/drawing/2014/main" id="{AFE62266-61A5-48FC-BB5C-F4C4FF9CF076}"/>
              </a:ext>
            </a:extLst>
          </p:cNvPr>
          <p:cNvSpPr txBox="1"/>
          <p:nvPr/>
        </p:nvSpPr>
        <p:spPr>
          <a:xfrm>
            <a:off x="5553315" y="1924515"/>
            <a:ext cx="1481459" cy="338554"/>
          </a:xfrm>
          <a:prstGeom prst="rect">
            <a:avLst/>
          </a:prstGeom>
          <a:noFill/>
        </p:spPr>
        <p:txBody>
          <a:bodyPr wrap="square" rtlCol="0">
            <a:spAutoFit/>
          </a:bodyPr>
          <a:lstStyle/>
          <a:p>
            <a:r>
              <a:rPr lang="en-US" sz="800" dirty="0"/>
              <a:t>Approve Service Plans and budget 2019-2022</a:t>
            </a:r>
          </a:p>
        </p:txBody>
      </p:sp>
      <p:sp>
        <p:nvSpPr>
          <p:cNvPr id="14" name="Star: 5 Points 13">
            <a:extLst>
              <a:ext uri="{FF2B5EF4-FFF2-40B4-BE49-F238E27FC236}">
                <a16:creationId xmlns:a16="http://schemas.microsoft.com/office/drawing/2014/main" id="{2EC6B596-0F3A-4EEC-BA32-60817E434BDC}"/>
              </a:ext>
            </a:extLst>
          </p:cNvPr>
          <p:cNvSpPr/>
          <p:nvPr/>
        </p:nvSpPr>
        <p:spPr>
          <a:xfrm>
            <a:off x="2819400" y="1906330"/>
            <a:ext cx="151070" cy="15107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grpSp>
        <p:nvGrpSpPr>
          <p:cNvPr id="15" name="Group 14">
            <a:extLst>
              <a:ext uri="{FF2B5EF4-FFF2-40B4-BE49-F238E27FC236}">
                <a16:creationId xmlns:a16="http://schemas.microsoft.com/office/drawing/2014/main" id="{F3915C22-D7A0-4D11-9A6B-FF995AA139A4}"/>
              </a:ext>
            </a:extLst>
          </p:cNvPr>
          <p:cNvGrpSpPr/>
          <p:nvPr/>
        </p:nvGrpSpPr>
        <p:grpSpPr>
          <a:xfrm>
            <a:off x="1152025" y="3044792"/>
            <a:ext cx="1151614" cy="618957"/>
            <a:chOff x="228600" y="914400"/>
            <a:chExt cx="1295400" cy="685800"/>
          </a:xfrm>
        </p:grpSpPr>
        <p:sp>
          <p:nvSpPr>
            <p:cNvPr id="16" name="Arrow: Chevron 15">
              <a:extLst>
                <a:ext uri="{FF2B5EF4-FFF2-40B4-BE49-F238E27FC236}">
                  <a16:creationId xmlns:a16="http://schemas.microsoft.com/office/drawing/2014/main" id="{F7DC4EE4-1162-420D-A93B-012BC8B3AABA}"/>
                </a:ext>
              </a:extLst>
            </p:cNvPr>
            <p:cNvSpPr/>
            <p:nvPr/>
          </p:nvSpPr>
          <p:spPr>
            <a:xfrm>
              <a:off x="228600" y="914400"/>
              <a:ext cx="12954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7" name="TextBox 16">
              <a:extLst>
                <a:ext uri="{FF2B5EF4-FFF2-40B4-BE49-F238E27FC236}">
                  <a16:creationId xmlns:a16="http://schemas.microsoft.com/office/drawing/2014/main" id="{DF4E1926-1BB9-43EC-859D-7E5AB8865E4D}"/>
                </a:ext>
              </a:extLst>
            </p:cNvPr>
            <p:cNvSpPr txBox="1"/>
            <p:nvPr/>
          </p:nvSpPr>
          <p:spPr>
            <a:xfrm>
              <a:off x="402947" y="1026467"/>
              <a:ext cx="1117886" cy="443319"/>
            </a:xfrm>
            <a:prstGeom prst="rect">
              <a:avLst/>
            </a:prstGeom>
            <a:noFill/>
          </p:spPr>
          <p:txBody>
            <a:bodyPr wrap="square" rtlCol="0">
              <a:spAutoFit/>
            </a:bodyPr>
            <a:lstStyle/>
            <a:p>
              <a:pPr algn="ctr"/>
              <a:r>
                <a:rPr lang="en-US" sz="1000" dirty="0">
                  <a:solidFill>
                    <a:schemeClr val="bg1"/>
                  </a:solidFill>
                </a:rPr>
                <a:t>Investment Need</a:t>
              </a:r>
            </a:p>
          </p:txBody>
        </p:sp>
      </p:grpSp>
      <p:grpSp>
        <p:nvGrpSpPr>
          <p:cNvPr id="18" name="Group 17">
            <a:extLst>
              <a:ext uri="{FF2B5EF4-FFF2-40B4-BE49-F238E27FC236}">
                <a16:creationId xmlns:a16="http://schemas.microsoft.com/office/drawing/2014/main" id="{11BF0AAC-0618-4182-9084-D3FCC0269DAC}"/>
              </a:ext>
            </a:extLst>
          </p:cNvPr>
          <p:cNvGrpSpPr/>
          <p:nvPr/>
        </p:nvGrpSpPr>
        <p:grpSpPr>
          <a:xfrm>
            <a:off x="2590800" y="3041527"/>
            <a:ext cx="1285161" cy="634951"/>
            <a:chOff x="228600" y="914400"/>
            <a:chExt cx="1299004" cy="685800"/>
          </a:xfrm>
        </p:grpSpPr>
        <p:sp>
          <p:nvSpPr>
            <p:cNvPr id="19" name="Arrow: Chevron 18">
              <a:extLst>
                <a:ext uri="{FF2B5EF4-FFF2-40B4-BE49-F238E27FC236}">
                  <a16:creationId xmlns:a16="http://schemas.microsoft.com/office/drawing/2014/main" id="{FD5AFEA1-E238-4A12-BFCA-1029BD808647}"/>
                </a:ext>
              </a:extLst>
            </p:cNvPr>
            <p:cNvSpPr/>
            <p:nvPr/>
          </p:nvSpPr>
          <p:spPr>
            <a:xfrm>
              <a:off x="228600" y="914400"/>
              <a:ext cx="12954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0" name="TextBox 19">
              <a:extLst>
                <a:ext uri="{FF2B5EF4-FFF2-40B4-BE49-F238E27FC236}">
                  <a16:creationId xmlns:a16="http://schemas.microsoft.com/office/drawing/2014/main" id="{21E23DF4-0BD0-4BAD-B69D-25AF4A798E75}"/>
                </a:ext>
              </a:extLst>
            </p:cNvPr>
            <p:cNvSpPr txBox="1"/>
            <p:nvPr/>
          </p:nvSpPr>
          <p:spPr>
            <a:xfrm>
              <a:off x="409718" y="1026467"/>
              <a:ext cx="1117886" cy="443319"/>
            </a:xfrm>
            <a:prstGeom prst="rect">
              <a:avLst/>
            </a:prstGeom>
            <a:noFill/>
          </p:spPr>
          <p:txBody>
            <a:bodyPr wrap="square" rtlCol="0">
              <a:spAutoFit/>
            </a:bodyPr>
            <a:lstStyle/>
            <a:p>
              <a:pPr algn="ctr"/>
              <a:r>
                <a:rPr lang="en-US" sz="1000" dirty="0">
                  <a:solidFill>
                    <a:schemeClr val="bg1"/>
                  </a:solidFill>
                </a:rPr>
                <a:t>Investment Planning</a:t>
              </a:r>
            </a:p>
          </p:txBody>
        </p:sp>
      </p:grpSp>
      <p:grpSp>
        <p:nvGrpSpPr>
          <p:cNvPr id="21" name="Group 20">
            <a:extLst>
              <a:ext uri="{FF2B5EF4-FFF2-40B4-BE49-F238E27FC236}">
                <a16:creationId xmlns:a16="http://schemas.microsoft.com/office/drawing/2014/main" id="{19641E45-1AA9-4136-AA35-6C3BAB99CAA9}"/>
              </a:ext>
            </a:extLst>
          </p:cNvPr>
          <p:cNvGrpSpPr/>
          <p:nvPr/>
        </p:nvGrpSpPr>
        <p:grpSpPr>
          <a:xfrm>
            <a:off x="4114800" y="3043556"/>
            <a:ext cx="1341476" cy="642285"/>
            <a:chOff x="228600" y="914400"/>
            <a:chExt cx="1297502" cy="685800"/>
          </a:xfrm>
        </p:grpSpPr>
        <p:sp>
          <p:nvSpPr>
            <p:cNvPr id="22" name="Arrow: Chevron 21">
              <a:extLst>
                <a:ext uri="{FF2B5EF4-FFF2-40B4-BE49-F238E27FC236}">
                  <a16:creationId xmlns:a16="http://schemas.microsoft.com/office/drawing/2014/main" id="{BC17E887-7D99-4A2D-B3A8-10CB3843AEF6}"/>
                </a:ext>
              </a:extLst>
            </p:cNvPr>
            <p:cNvSpPr/>
            <p:nvPr/>
          </p:nvSpPr>
          <p:spPr>
            <a:xfrm>
              <a:off x="228600" y="914400"/>
              <a:ext cx="12954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3" name="TextBox 22">
              <a:extLst>
                <a:ext uri="{FF2B5EF4-FFF2-40B4-BE49-F238E27FC236}">
                  <a16:creationId xmlns:a16="http://schemas.microsoft.com/office/drawing/2014/main" id="{49E9DF2A-8639-47E5-A65A-52217B624F80}"/>
                </a:ext>
              </a:extLst>
            </p:cNvPr>
            <p:cNvSpPr txBox="1"/>
            <p:nvPr/>
          </p:nvSpPr>
          <p:spPr>
            <a:xfrm>
              <a:off x="282423" y="1000508"/>
              <a:ext cx="1243679" cy="427218"/>
            </a:xfrm>
            <a:prstGeom prst="rect">
              <a:avLst/>
            </a:prstGeom>
            <a:noFill/>
          </p:spPr>
          <p:txBody>
            <a:bodyPr wrap="square" rtlCol="0">
              <a:spAutoFit/>
            </a:bodyPr>
            <a:lstStyle/>
            <a:p>
              <a:pPr algn="ctr"/>
              <a:r>
                <a:rPr lang="en-US" sz="1000" dirty="0">
                  <a:solidFill>
                    <a:schemeClr val="bg1"/>
                  </a:solidFill>
                </a:rPr>
                <a:t>Investment </a:t>
              </a:r>
            </a:p>
            <a:p>
              <a:pPr algn="ctr"/>
              <a:r>
                <a:rPr lang="en-US" sz="1000" dirty="0">
                  <a:solidFill>
                    <a:schemeClr val="bg1"/>
                  </a:solidFill>
                </a:rPr>
                <a:t>Optimization</a:t>
              </a:r>
            </a:p>
          </p:txBody>
        </p:sp>
      </p:grpSp>
      <p:grpSp>
        <p:nvGrpSpPr>
          <p:cNvPr id="24" name="Group 23">
            <a:extLst>
              <a:ext uri="{FF2B5EF4-FFF2-40B4-BE49-F238E27FC236}">
                <a16:creationId xmlns:a16="http://schemas.microsoft.com/office/drawing/2014/main" id="{65C18441-7E5A-46CF-B0B8-B1C104DEFA53}"/>
              </a:ext>
            </a:extLst>
          </p:cNvPr>
          <p:cNvGrpSpPr/>
          <p:nvPr/>
        </p:nvGrpSpPr>
        <p:grpSpPr>
          <a:xfrm>
            <a:off x="5730518" y="3041815"/>
            <a:ext cx="1309110" cy="644026"/>
            <a:chOff x="228600" y="914400"/>
            <a:chExt cx="1300221" cy="685800"/>
          </a:xfrm>
        </p:grpSpPr>
        <p:sp>
          <p:nvSpPr>
            <p:cNvPr id="25" name="Arrow: Chevron 24">
              <a:extLst>
                <a:ext uri="{FF2B5EF4-FFF2-40B4-BE49-F238E27FC236}">
                  <a16:creationId xmlns:a16="http://schemas.microsoft.com/office/drawing/2014/main" id="{9EF62941-361F-4B80-B1E1-A61A47AF8A20}"/>
                </a:ext>
              </a:extLst>
            </p:cNvPr>
            <p:cNvSpPr/>
            <p:nvPr/>
          </p:nvSpPr>
          <p:spPr>
            <a:xfrm>
              <a:off x="228600" y="914400"/>
              <a:ext cx="12954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6" name="TextBox 25">
              <a:extLst>
                <a:ext uri="{FF2B5EF4-FFF2-40B4-BE49-F238E27FC236}">
                  <a16:creationId xmlns:a16="http://schemas.microsoft.com/office/drawing/2014/main" id="{1D90E9A0-9DA0-4292-8FDE-DD832A0F7EE3}"/>
                </a:ext>
              </a:extLst>
            </p:cNvPr>
            <p:cNvSpPr txBox="1"/>
            <p:nvPr/>
          </p:nvSpPr>
          <p:spPr>
            <a:xfrm>
              <a:off x="410934" y="1020869"/>
              <a:ext cx="1117887" cy="426063"/>
            </a:xfrm>
            <a:prstGeom prst="rect">
              <a:avLst/>
            </a:prstGeom>
            <a:noFill/>
          </p:spPr>
          <p:txBody>
            <a:bodyPr wrap="square" rtlCol="0">
              <a:spAutoFit/>
            </a:bodyPr>
            <a:lstStyle/>
            <a:p>
              <a:pPr algn="ctr"/>
              <a:r>
                <a:rPr lang="en-US" sz="1000" dirty="0">
                  <a:solidFill>
                    <a:schemeClr val="bg1"/>
                  </a:solidFill>
                </a:rPr>
                <a:t>Investment Delivery</a:t>
              </a:r>
            </a:p>
          </p:txBody>
        </p:sp>
      </p:grpSp>
      <p:grpSp>
        <p:nvGrpSpPr>
          <p:cNvPr id="27" name="Group 26">
            <a:extLst>
              <a:ext uri="{FF2B5EF4-FFF2-40B4-BE49-F238E27FC236}">
                <a16:creationId xmlns:a16="http://schemas.microsoft.com/office/drawing/2014/main" id="{1C528D62-3CFF-4313-ADB1-C8B361B9A9A8}"/>
              </a:ext>
            </a:extLst>
          </p:cNvPr>
          <p:cNvGrpSpPr/>
          <p:nvPr/>
        </p:nvGrpSpPr>
        <p:grpSpPr>
          <a:xfrm>
            <a:off x="7315200" y="3041816"/>
            <a:ext cx="1328236" cy="618957"/>
            <a:chOff x="228600" y="914400"/>
            <a:chExt cx="1295400" cy="685800"/>
          </a:xfrm>
        </p:grpSpPr>
        <p:sp>
          <p:nvSpPr>
            <p:cNvPr id="28" name="Arrow: Chevron 27">
              <a:extLst>
                <a:ext uri="{FF2B5EF4-FFF2-40B4-BE49-F238E27FC236}">
                  <a16:creationId xmlns:a16="http://schemas.microsoft.com/office/drawing/2014/main" id="{BFC1C0FA-BA46-48EE-B519-2449AC7A6B43}"/>
                </a:ext>
              </a:extLst>
            </p:cNvPr>
            <p:cNvSpPr/>
            <p:nvPr/>
          </p:nvSpPr>
          <p:spPr>
            <a:xfrm>
              <a:off x="228600" y="914400"/>
              <a:ext cx="12954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9" name="TextBox 28">
              <a:extLst>
                <a:ext uri="{FF2B5EF4-FFF2-40B4-BE49-F238E27FC236}">
                  <a16:creationId xmlns:a16="http://schemas.microsoft.com/office/drawing/2014/main" id="{569C6BB3-C852-40BE-9679-9C44B8BB046D}"/>
                </a:ext>
              </a:extLst>
            </p:cNvPr>
            <p:cNvSpPr txBox="1"/>
            <p:nvPr/>
          </p:nvSpPr>
          <p:spPr>
            <a:xfrm>
              <a:off x="406114" y="1020819"/>
              <a:ext cx="1117886" cy="443319"/>
            </a:xfrm>
            <a:prstGeom prst="rect">
              <a:avLst/>
            </a:prstGeom>
            <a:noFill/>
          </p:spPr>
          <p:txBody>
            <a:bodyPr wrap="square" rtlCol="0">
              <a:spAutoFit/>
            </a:bodyPr>
            <a:lstStyle/>
            <a:p>
              <a:pPr algn="ctr"/>
              <a:r>
                <a:rPr lang="en-US" sz="1000" dirty="0">
                  <a:solidFill>
                    <a:schemeClr val="bg1"/>
                  </a:solidFill>
                </a:rPr>
                <a:t>Investment</a:t>
              </a:r>
            </a:p>
            <a:p>
              <a:pPr algn="ctr"/>
              <a:r>
                <a:rPr lang="en-US" sz="1000" dirty="0">
                  <a:solidFill>
                    <a:schemeClr val="bg1"/>
                  </a:solidFill>
                </a:rPr>
                <a:t>Results</a:t>
              </a:r>
            </a:p>
          </p:txBody>
        </p:sp>
      </p:grpSp>
      <p:sp>
        <p:nvSpPr>
          <p:cNvPr id="30" name="Rectangle 29">
            <a:extLst>
              <a:ext uri="{FF2B5EF4-FFF2-40B4-BE49-F238E27FC236}">
                <a16:creationId xmlns:a16="http://schemas.microsoft.com/office/drawing/2014/main" id="{8C6A47E2-C560-4B59-8E7E-0862C2E7D8B4}"/>
              </a:ext>
            </a:extLst>
          </p:cNvPr>
          <p:cNvSpPr/>
          <p:nvPr/>
        </p:nvSpPr>
        <p:spPr>
          <a:xfrm>
            <a:off x="1122454" y="4419600"/>
            <a:ext cx="884566" cy="4420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Identify and mitigate risk</a:t>
            </a:r>
          </a:p>
        </p:txBody>
      </p:sp>
      <p:sp>
        <p:nvSpPr>
          <p:cNvPr id="31" name="Rectangle 30">
            <a:extLst>
              <a:ext uri="{FF2B5EF4-FFF2-40B4-BE49-F238E27FC236}">
                <a16:creationId xmlns:a16="http://schemas.microsoft.com/office/drawing/2014/main" id="{B516C4D1-455A-44FC-88D4-56F170AFD90F}"/>
              </a:ext>
            </a:extLst>
          </p:cNvPr>
          <p:cNvSpPr/>
          <p:nvPr/>
        </p:nvSpPr>
        <p:spPr>
          <a:xfrm>
            <a:off x="2514600" y="4299600"/>
            <a:ext cx="998595" cy="57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Create business cases within common repository</a:t>
            </a:r>
          </a:p>
        </p:txBody>
      </p:sp>
      <p:sp>
        <p:nvSpPr>
          <p:cNvPr id="32" name="Rectangle 31">
            <a:extLst>
              <a:ext uri="{FF2B5EF4-FFF2-40B4-BE49-F238E27FC236}">
                <a16:creationId xmlns:a16="http://schemas.microsoft.com/office/drawing/2014/main" id="{BD0BC2B0-F8BE-40EC-B55E-75D0D9078478}"/>
              </a:ext>
            </a:extLst>
          </p:cNvPr>
          <p:cNvSpPr/>
          <p:nvPr/>
        </p:nvSpPr>
        <p:spPr>
          <a:xfrm>
            <a:off x="4070238" y="3838817"/>
            <a:ext cx="1001441" cy="5045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Prioritize &amp; coordinate </a:t>
            </a:r>
          </a:p>
          <a:p>
            <a:pPr algn="ctr"/>
            <a:r>
              <a:rPr lang="en-US" sz="800" dirty="0"/>
              <a:t>investments</a:t>
            </a:r>
          </a:p>
        </p:txBody>
      </p:sp>
      <p:sp>
        <p:nvSpPr>
          <p:cNvPr id="33" name="Rectangle 32">
            <a:extLst>
              <a:ext uri="{FF2B5EF4-FFF2-40B4-BE49-F238E27FC236}">
                <a16:creationId xmlns:a16="http://schemas.microsoft.com/office/drawing/2014/main" id="{C1CBD12F-2858-4010-8B93-C79AECBF9078}"/>
              </a:ext>
            </a:extLst>
          </p:cNvPr>
          <p:cNvSpPr/>
          <p:nvPr/>
        </p:nvSpPr>
        <p:spPr>
          <a:xfrm>
            <a:off x="4070238" y="4495800"/>
            <a:ext cx="988972" cy="4163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Allocate funding according to  capacity  </a:t>
            </a:r>
          </a:p>
        </p:txBody>
      </p:sp>
      <p:sp>
        <p:nvSpPr>
          <p:cNvPr id="34" name="Rectangle 33">
            <a:extLst>
              <a:ext uri="{FF2B5EF4-FFF2-40B4-BE49-F238E27FC236}">
                <a16:creationId xmlns:a16="http://schemas.microsoft.com/office/drawing/2014/main" id="{93CDFFE3-9CAE-493F-821C-FF8D61AB862F}"/>
              </a:ext>
            </a:extLst>
          </p:cNvPr>
          <p:cNvSpPr/>
          <p:nvPr/>
        </p:nvSpPr>
        <p:spPr>
          <a:xfrm>
            <a:off x="1152025" y="5014019"/>
            <a:ext cx="871582" cy="4723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Evaluate service </a:t>
            </a:r>
          </a:p>
          <a:p>
            <a:pPr algn="ctr"/>
            <a:r>
              <a:rPr lang="en-US" sz="800" dirty="0"/>
              <a:t>needs &amp; costs</a:t>
            </a:r>
          </a:p>
        </p:txBody>
      </p:sp>
      <p:sp>
        <p:nvSpPr>
          <p:cNvPr id="35" name="Rectangle 34">
            <a:extLst>
              <a:ext uri="{FF2B5EF4-FFF2-40B4-BE49-F238E27FC236}">
                <a16:creationId xmlns:a16="http://schemas.microsoft.com/office/drawing/2014/main" id="{6C89F4EE-CD89-4CB8-8F43-1AE710E644D2}"/>
              </a:ext>
            </a:extLst>
          </p:cNvPr>
          <p:cNvSpPr/>
          <p:nvPr/>
        </p:nvSpPr>
        <p:spPr>
          <a:xfrm>
            <a:off x="4074593" y="5081660"/>
            <a:ext cx="988971" cy="557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Recommend</a:t>
            </a:r>
          </a:p>
          <a:p>
            <a:pPr algn="ctr"/>
            <a:r>
              <a:rPr lang="en-US" sz="800" dirty="0"/>
              <a:t>capital </a:t>
            </a:r>
          </a:p>
          <a:p>
            <a:pPr algn="ctr"/>
            <a:r>
              <a:rPr lang="en-US" sz="800" dirty="0"/>
              <a:t>investments by service </a:t>
            </a:r>
          </a:p>
        </p:txBody>
      </p:sp>
      <p:sp>
        <p:nvSpPr>
          <p:cNvPr id="36" name="TextBox 35">
            <a:extLst>
              <a:ext uri="{FF2B5EF4-FFF2-40B4-BE49-F238E27FC236}">
                <a16:creationId xmlns:a16="http://schemas.microsoft.com/office/drawing/2014/main" id="{44680652-D6E6-4FFC-8DBB-4867D15BFCE4}"/>
              </a:ext>
            </a:extLst>
          </p:cNvPr>
          <p:cNvSpPr txBox="1"/>
          <p:nvPr/>
        </p:nvSpPr>
        <p:spPr>
          <a:xfrm>
            <a:off x="0" y="2968592"/>
            <a:ext cx="909925" cy="553998"/>
          </a:xfrm>
          <a:prstGeom prst="rect">
            <a:avLst/>
          </a:prstGeom>
          <a:noFill/>
        </p:spPr>
        <p:txBody>
          <a:bodyPr wrap="square" rtlCol="0">
            <a:spAutoFit/>
          </a:bodyPr>
          <a:lstStyle/>
          <a:p>
            <a:pPr algn="ctr"/>
            <a:r>
              <a:rPr lang="en-US" sz="1000" b="1" dirty="0"/>
              <a:t>Capital Investment Process</a:t>
            </a:r>
          </a:p>
        </p:txBody>
      </p:sp>
      <p:sp>
        <p:nvSpPr>
          <p:cNvPr id="37" name="TextBox 36">
            <a:extLst>
              <a:ext uri="{FF2B5EF4-FFF2-40B4-BE49-F238E27FC236}">
                <a16:creationId xmlns:a16="http://schemas.microsoft.com/office/drawing/2014/main" id="{AD210422-B467-4891-B81A-A0755CAAE7D7}"/>
              </a:ext>
            </a:extLst>
          </p:cNvPr>
          <p:cNvSpPr txBox="1"/>
          <p:nvPr/>
        </p:nvSpPr>
        <p:spPr>
          <a:xfrm>
            <a:off x="29486" y="3934536"/>
            <a:ext cx="772516" cy="400110"/>
          </a:xfrm>
          <a:prstGeom prst="rect">
            <a:avLst/>
          </a:prstGeom>
          <a:noFill/>
        </p:spPr>
        <p:txBody>
          <a:bodyPr wrap="square" rtlCol="0">
            <a:spAutoFit/>
          </a:bodyPr>
          <a:lstStyle/>
          <a:p>
            <a:pPr algn="ctr"/>
            <a:r>
              <a:rPr lang="en-US" sz="1000" b="1" dirty="0"/>
              <a:t>Key Activities</a:t>
            </a:r>
          </a:p>
        </p:txBody>
      </p:sp>
      <p:sp>
        <p:nvSpPr>
          <p:cNvPr id="39" name="Rectangle 38">
            <a:extLst>
              <a:ext uri="{FF2B5EF4-FFF2-40B4-BE49-F238E27FC236}">
                <a16:creationId xmlns:a16="http://schemas.microsoft.com/office/drawing/2014/main" id="{ACAB4C97-581A-4F98-AAD0-A8031DD22BCF}"/>
              </a:ext>
            </a:extLst>
          </p:cNvPr>
          <p:cNvSpPr/>
          <p:nvPr/>
        </p:nvSpPr>
        <p:spPr>
          <a:xfrm>
            <a:off x="5678032" y="3842876"/>
            <a:ext cx="1047092" cy="509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Execute capital investments to support service delivery </a:t>
            </a:r>
          </a:p>
        </p:txBody>
      </p:sp>
      <p:sp>
        <p:nvSpPr>
          <p:cNvPr id="41" name="Rectangle 40">
            <a:extLst>
              <a:ext uri="{FF2B5EF4-FFF2-40B4-BE49-F238E27FC236}">
                <a16:creationId xmlns:a16="http://schemas.microsoft.com/office/drawing/2014/main" id="{D75CD2C2-D500-48D4-822C-E6DAD1A019C1}"/>
              </a:ext>
            </a:extLst>
          </p:cNvPr>
          <p:cNvSpPr/>
          <p:nvPr/>
        </p:nvSpPr>
        <p:spPr>
          <a:xfrm>
            <a:off x="7315200" y="4495800"/>
            <a:ext cx="986035" cy="4649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Evaluate &amp; </a:t>
            </a:r>
          </a:p>
          <a:p>
            <a:pPr algn="ctr"/>
            <a:r>
              <a:rPr lang="en-US" sz="800" dirty="0"/>
              <a:t>adjust to</a:t>
            </a:r>
          </a:p>
          <a:p>
            <a:pPr algn="ctr"/>
            <a:r>
              <a:rPr lang="en-US" sz="800" dirty="0"/>
              <a:t>maximize value</a:t>
            </a:r>
          </a:p>
        </p:txBody>
      </p:sp>
      <p:sp>
        <p:nvSpPr>
          <p:cNvPr id="42" name="Rectangle 41">
            <a:extLst>
              <a:ext uri="{FF2B5EF4-FFF2-40B4-BE49-F238E27FC236}">
                <a16:creationId xmlns:a16="http://schemas.microsoft.com/office/drawing/2014/main" id="{9073930D-8954-496F-B30B-96728A9EEE27}"/>
              </a:ext>
            </a:extLst>
          </p:cNvPr>
          <p:cNvSpPr/>
          <p:nvPr/>
        </p:nvSpPr>
        <p:spPr>
          <a:xfrm>
            <a:off x="7315200" y="3831099"/>
            <a:ext cx="986035" cy="5123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Monitor &amp; report on investments &amp; risks</a:t>
            </a:r>
          </a:p>
        </p:txBody>
      </p:sp>
      <p:sp>
        <p:nvSpPr>
          <p:cNvPr id="44" name="TextBox 43">
            <a:extLst>
              <a:ext uri="{FF2B5EF4-FFF2-40B4-BE49-F238E27FC236}">
                <a16:creationId xmlns:a16="http://schemas.microsoft.com/office/drawing/2014/main" id="{60214F66-BA08-4450-8BD5-9C8A9D622A6E}"/>
              </a:ext>
            </a:extLst>
          </p:cNvPr>
          <p:cNvSpPr txBox="1"/>
          <p:nvPr/>
        </p:nvSpPr>
        <p:spPr>
          <a:xfrm>
            <a:off x="1564737" y="1306385"/>
            <a:ext cx="2716648" cy="292388"/>
          </a:xfrm>
          <a:prstGeom prst="rect">
            <a:avLst/>
          </a:prstGeom>
          <a:noFill/>
        </p:spPr>
        <p:txBody>
          <a:bodyPr wrap="square" rtlCol="0">
            <a:spAutoFit/>
          </a:bodyPr>
          <a:lstStyle/>
          <a:p>
            <a:r>
              <a:rPr lang="en-US" sz="1300" i="1" spc="600" dirty="0"/>
              <a:t>Service Planning </a:t>
            </a:r>
          </a:p>
        </p:txBody>
      </p:sp>
      <p:sp>
        <p:nvSpPr>
          <p:cNvPr id="45" name="TextBox 44">
            <a:extLst>
              <a:ext uri="{FF2B5EF4-FFF2-40B4-BE49-F238E27FC236}">
                <a16:creationId xmlns:a16="http://schemas.microsoft.com/office/drawing/2014/main" id="{AA52FE90-5974-419A-AC47-D1B619CF07ED}"/>
              </a:ext>
            </a:extLst>
          </p:cNvPr>
          <p:cNvSpPr txBox="1"/>
          <p:nvPr/>
        </p:nvSpPr>
        <p:spPr>
          <a:xfrm>
            <a:off x="5825465" y="1335312"/>
            <a:ext cx="2873119" cy="292388"/>
          </a:xfrm>
          <a:prstGeom prst="rect">
            <a:avLst/>
          </a:prstGeom>
          <a:noFill/>
        </p:spPr>
        <p:txBody>
          <a:bodyPr wrap="square" rtlCol="0">
            <a:spAutoFit/>
          </a:bodyPr>
          <a:lstStyle/>
          <a:p>
            <a:r>
              <a:rPr lang="en-US" sz="1300" i="1" spc="600" dirty="0"/>
              <a:t>Service Execution </a:t>
            </a:r>
          </a:p>
        </p:txBody>
      </p:sp>
      <p:cxnSp>
        <p:nvCxnSpPr>
          <p:cNvPr id="46" name="Straight Arrow Connector 45">
            <a:extLst>
              <a:ext uri="{FF2B5EF4-FFF2-40B4-BE49-F238E27FC236}">
                <a16:creationId xmlns:a16="http://schemas.microsoft.com/office/drawing/2014/main" id="{472C6AE0-CFD9-4C00-B704-2C27A326878A}"/>
              </a:ext>
            </a:extLst>
          </p:cNvPr>
          <p:cNvCxnSpPr>
            <a:cxnSpLocks/>
          </p:cNvCxnSpPr>
          <p:nvPr/>
        </p:nvCxnSpPr>
        <p:spPr>
          <a:xfrm>
            <a:off x="880608" y="1676400"/>
            <a:ext cx="445339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383D236-7AB4-46E0-A888-F52479520621}"/>
              </a:ext>
            </a:extLst>
          </p:cNvPr>
          <p:cNvCxnSpPr>
            <a:cxnSpLocks/>
          </p:cNvCxnSpPr>
          <p:nvPr/>
        </p:nvCxnSpPr>
        <p:spPr>
          <a:xfrm>
            <a:off x="5575005" y="1676400"/>
            <a:ext cx="3220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CFFE45E-78BB-4D65-90FB-C7D84D2DB7E7}"/>
              </a:ext>
            </a:extLst>
          </p:cNvPr>
          <p:cNvSpPr/>
          <p:nvPr/>
        </p:nvSpPr>
        <p:spPr>
          <a:xfrm>
            <a:off x="5658507" y="4543759"/>
            <a:ext cx="1047093" cy="5616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Continuous improvement through best practices</a:t>
            </a:r>
          </a:p>
        </p:txBody>
      </p:sp>
      <p:cxnSp>
        <p:nvCxnSpPr>
          <p:cNvPr id="49" name="Connector: Elbow 48">
            <a:extLst>
              <a:ext uri="{FF2B5EF4-FFF2-40B4-BE49-F238E27FC236}">
                <a16:creationId xmlns:a16="http://schemas.microsoft.com/office/drawing/2014/main" id="{FD30E5C9-2BC4-491F-A042-6E916AFE6653}"/>
              </a:ext>
            </a:extLst>
          </p:cNvPr>
          <p:cNvCxnSpPr>
            <a:cxnSpLocks/>
            <a:stCxn id="29" idx="3"/>
            <a:endCxn id="17" idx="1"/>
          </p:cNvCxnSpPr>
          <p:nvPr/>
        </p:nvCxnSpPr>
        <p:spPr>
          <a:xfrm flipH="1">
            <a:off x="1307020" y="3337918"/>
            <a:ext cx="7336416" cy="8073"/>
          </a:xfrm>
          <a:prstGeom prst="bentConnector5">
            <a:avLst>
              <a:gd name="adj1" fmla="val -3116"/>
              <a:gd name="adj2" fmla="val 30697126"/>
              <a:gd name="adj3" fmla="val 106449"/>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63D664C-AAA3-4E7D-8DED-C58397ACC697}"/>
              </a:ext>
            </a:extLst>
          </p:cNvPr>
          <p:cNvSpPr txBox="1"/>
          <p:nvPr/>
        </p:nvSpPr>
        <p:spPr>
          <a:xfrm>
            <a:off x="2971800" y="2148636"/>
            <a:ext cx="2516558" cy="213564"/>
          </a:xfrm>
          <a:prstGeom prst="rect">
            <a:avLst/>
          </a:prstGeom>
          <a:noFill/>
        </p:spPr>
        <p:txBody>
          <a:bodyPr wrap="square" rtlCol="0">
            <a:spAutoFit/>
          </a:bodyPr>
          <a:lstStyle/>
          <a:p>
            <a:r>
              <a:rPr lang="en-US" sz="800" dirty="0"/>
              <a:t>Capital Infrastructure Investment Principles</a:t>
            </a:r>
          </a:p>
        </p:txBody>
      </p:sp>
      <p:sp>
        <p:nvSpPr>
          <p:cNvPr id="51" name="Star: 5 Points 50">
            <a:extLst>
              <a:ext uri="{FF2B5EF4-FFF2-40B4-BE49-F238E27FC236}">
                <a16:creationId xmlns:a16="http://schemas.microsoft.com/office/drawing/2014/main" id="{B457B1D6-3A1E-4185-A7D1-02CEF23C5E6B}"/>
              </a:ext>
            </a:extLst>
          </p:cNvPr>
          <p:cNvSpPr/>
          <p:nvPr/>
        </p:nvSpPr>
        <p:spPr>
          <a:xfrm>
            <a:off x="7191677" y="2245268"/>
            <a:ext cx="152400" cy="15240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52" name="TextBox 51">
            <a:extLst>
              <a:ext uri="{FF2B5EF4-FFF2-40B4-BE49-F238E27FC236}">
                <a16:creationId xmlns:a16="http://schemas.microsoft.com/office/drawing/2014/main" id="{F3D73D43-38BB-4D31-AE0A-17711A654F06}"/>
              </a:ext>
            </a:extLst>
          </p:cNvPr>
          <p:cNvSpPr txBox="1"/>
          <p:nvPr/>
        </p:nvSpPr>
        <p:spPr>
          <a:xfrm>
            <a:off x="7467600" y="2245268"/>
            <a:ext cx="1502265" cy="338554"/>
          </a:xfrm>
          <a:prstGeom prst="rect">
            <a:avLst/>
          </a:prstGeom>
          <a:noFill/>
        </p:spPr>
        <p:txBody>
          <a:bodyPr wrap="square" rtlCol="0">
            <a:spAutoFit/>
          </a:bodyPr>
          <a:lstStyle/>
          <a:p>
            <a:r>
              <a:rPr lang="en-US" sz="800" dirty="0"/>
              <a:t>Receive Infrastructure Status Report for Information</a:t>
            </a:r>
          </a:p>
        </p:txBody>
      </p:sp>
      <p:sp>
        <p:nvSpPr>
          <p:cNvPr id="53" name="Arrow: Left-Right 52">
            <a:extLst>
              <a:ext uri="{FF2B5EF4-FFF2-40B4-BE49-F238E27FC236}">
                <a16:creationId xmlns:a16="http://schemas.microsoft.com/office/drawing/2014/main" id="{3558D51C-8FB5-459B-BE02-D37915643779}"/>
              </a:ext>
            </a:extLst>
          </p:cNvPr>
          <p:cNvSpPr/>
          <p:nvPr/>
        </p:nvSpPr>
        <p:spPr>
          <a:xfrm>
            <a:off x="609600" y="2514600"/>
            <a:ext cx="8458200" cy="46045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t>Infrastructure Calgary (Enterprise Management)</a:t>
            </a:r>
          </a:p>
        </p:txBody>
      </p:sp>
      <p:sp>
        <p:nvSpPr>
          <p:cNvPr id="54" name="Arrow: Left-Right 53">
            <a:extLst>
              <a:ext uri="{FF2B5EF4-FFF2-40B4-BE49-F238E27FC236}">
                <a16:creationId xmlns:a16="http://schemas.microsoft.com/office/drawing/2014/main" id="{68AA0B8C-9573-4687-841A-A280617D79EA}"/>
              </a:ext>
            </a:extLst>
          </p:cNvPr>
          <p:cNvSpPr/>
          <p:nvPr/>
        </p:nvSpPr>
        <p:spPr>
          <a:xfrm>
            <a:off x="609600" y="5867400"/>
            <a:ext cx="8458200" cy="46045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t>Performance Monitoring and Reporting </a:t>
            </a:r>
          </a:p>
        </p:txBody>
      </p:sp>
      <p:sp>
        <p:nvSpPr>
          <p:cNvPr id="55" name="Rectangle 54">
            <a:extLst>
              <a:ext uri="{FF2B5EF4-FFF2-40B4-BE49-F238E27FC236}">
                <a16:creationId xmlns:a16="http://schemas.microsoft.com/office/drawing/2014/main" id="{72724BE1-3505-43F5-8F1C-22E27F1BB2AE}"/>
              </a:ext>
            </a:extLst>
          </p:cNvPr>
          <p:cNvSpPr/>
          <p:nvPr/>
        </p:nvSpPr>
        <p:spPr>
          <a:xfrm>
            <a:off x="2514914" y="5029200"/>
            <a:ext cx="994463" cy="4892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Build Infrastructure Investment Plans </a:t>
            </a:r>
          </a:p>
        </p:txBody>
      </p:sp>
      <p:sp>
        <p:nvSpPr>
          <p:cNvPr id="56" name="Rectangle 55">
            <a:extLst>
              <a:ext uri="{FF2B5EF4-FFF2-40B4-BE49-F238E27FC236}">
                <a16:creationId xmlns:a16="http://schemas.microsoft.com/office/drawing/2014/main" id="{97EC622C-CF25-408A-A2AE-F4FF740FF1A9}"/>
              </a:ext>
            </a:extLst>
          </p:cNvPr>
          <p:cNvSpPr/>
          <p:nvPr/>
        </p:nvSpPr>
        <p:spPr>
          <a:xfrm>
            <a:off x="1143000" y="3853997"/>
            <a:ext cx="884566" cy="4132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Community service need</a:t>
            </a:r>
          </a:p>
        </p:txBody>
      </p:sp>
      <p:sp>
        <p:nvSpPr>
          <p:cNvPr id="57" name="Rectangle 56">
            <a:extLst>
              <a:ext uri="{FF2B5EF4-FFF2-40B4-BE49-F238E27FC236}">
                <a16:creationId xmlns:a16="http://schemas.microsoft.com/office/drawing/2014/main" id="{25A0A240-A5B6-4455-824C-8553338B11AC}"/>
              </a:ext>
            </a:extLst>
          </p:cNvPr>
          <p:cNvSpPr/>
          <p:nvPr/>
        </p:nvSpPr>
        <p:spPr>
          <a:xfrm>
            <a:off x="2514600" y="3842401"/>
            <a:ext cx="998595" cy="3554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a:t>Inform service planning </a:t>
            </a:r>
          </a:p>
        </p:txBody>
      </p:sp>
      <p:sp>
        <p:nvSpPr>
          <p:cNvPr id="58" name="TextBox 57">
            <a:extLst>
              <a:ext uri="{FF2B5EF4-FFF2-40B4-BE49-F238E27FC236}">
                <a16:creationId xmlns:a16="http://schemas.microsoft.com/office/drawing/2014/main" id="{4103BDC2-EB82-4B27-AB11-C9C98FF0B4F8}"/>
              </a:ext>
            </a:extLst>
          </p:cNvPr>
          <p:cNvSpPr txBox="1"/>
          <p:nvPr/>
        </p:nvSpPr>
        <p:spPr>
          <a:xfrm>
            <a:off x="1172575" y="1920036"/>
            <a:ext cx="1502265" cy="215444"/>
          </a:xfrm>
          <a:prstGeom prst="rect">
            <a:avLst/>
          </a:prstGeom>
          <a:noFill/>
        </p:spPr>
        <p:txBody>
          <a:bodyPr wrap="square" rtlCol="0">
            <a:spAutoFit/>
          </a:bodyPr>
          <a:lstStyle/>
          <a:p>
            <a:r>
              <a:rPr lang="en-US" sz="800" dirty="0"/>
              <a:t>Citizen Priorities</a:t>
            </a:r>
          </a:p>
        </p:txBody>
      </p:sp>
      <p:sp>
        <p:nvSpPr>
          <p:cNvPr id="59" name="TextBox 58">
            <a:extLst>
              <a:ext uri="{FF2B5EF4-FFF2-40B4-BE49-F238E27FC236}">
                <a16:creationId xmlns:a16="http://schemas.microsoft.com/office/drawing/2014/main" id="{D84531D2-9906-4F63-B9A3-6137FC774E96}"/>
              </a:ext>
            </a:extLst>
          </p:cNvPr>
          <p:cNvSpPr txBox="1"/>
          <p:nvPr/>
        </p:nvSpPr>
        <p:spPr>
          <a:xfrm>
            <a:off x="1164735" y="2133600"/>
            <a:ext cx="1502265" cy="215444"/>
          </a:xfrm>
          <a:prstGeom prst="rect">
            <a:avLst/>
          </a:prstGeom>
          <a:noFill/>
        </p:spPr>
        <p:txBody>
          <a:bodyPr wrap="square" rtlCol="0">
            <a:spAutoFit/>
          </a:bodyPr>
          <a:lstStyle/>
          <a:p>
            <a:r>
              <a:rPr lang="en-US" sz="800" dirty="0"/>
              <a:t>Council Directives</a:t>
            </a:r>
          </a:p>
        </p:txBody>
      </p:sp>
      <p:sp>
        <p:nvSpPr>
          <p:cNvPr id="60" name="Star: 5 Points 59">
            <a:extLst>
              <a:ext uri="{FF2B5EF4-FFF2-40B4-BE49-F238E27FC236}">
                <a16:creationId xmlns:a16="http://schemas.microsoft.com/office/drawing/2014/main" id="{C44B9385-8775-4E62-8B10-9C110025B0EA}"/>
              </a:ext>
            </a:extLst>
          </p:cNvPr>
          <p:cNvSpPr/>
          <p:nvPr/>
        </p:nvSpPr>
        <p:spPr>
          <a:xfrm>
            <a:off x="973081" y="1901456"/>
            <a:ext cx="152400" cy="15240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61" name="Star: 5 Points 60">
            <a:extLst>
              <a:ext uri="{FF2B5EF4-FFF2-40B4-BE49-F238E27FC236}">
                <a16:creationId xmlns:a16="http://schemas.microsoft.com/office/drawing/2014/main" id="{D90A52E4-97FB-493E-A3F7-96F4425429DE}"/>
              </a:ext>
            </a:extLst>
          </p:cNvPr>
          <p:cNvSpPr/>
          <p:nvPr/>
        </p:nvSpPr>
        <p:spPr>
          <a:xfrm>
            <a:off x="977584" y="2160235"/>
            <a:ext cx="152400" cy="15240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62" name="Star: 5 Points 61">
            <a:extLst>
              <a:ext uri="{FF2B5EF4-FFF2-40B4-BE49-F238E27FC236}">
                <a16:creationId xmlns:a16="http://schemas.microsoft.com/office/drawing/2014/main" id="{A5B90DDC-79AE-4E7B-ACD8-579C7AE8DF53}"/>
              </a:ext>
            </a:extLst>
          </p:cNvPr>
          <p:cNvSpPr/>
          <p:nvPr/>
        </p:nvSpPr>
        <p:spPr>
          <a:xfrm>
            <a:off x="2819400" y="2134930"/>
            <a:ext cx="151070" cy="15107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63" name="TextBox 62">
            <a:extLst>
              <a:ext uri="{FF2B5EF4-FFF2-40B4-BE49-F238E27FC236}">
                <a16:creationId xmlns:a16="http://schemas.microsoft.com/office/drawing/2014/main" id="{EE147BEF-C1DB-40F7-ADEE-CE8FB2C9AB61}"/>
              </a:ext>
            </a:extLst>
          </p:cNvPr>
          <p:cNvSpPr txBox="1"/>
          <p:nvPr/>
        </p:nvSpPr>
        <p:spPr>
          <a:xfrm>
            <a:off x="2982825" y="1914992"/>
            <a:ext cx="2516558" cy="213564"/>
          </a:xfrm>
          <a:prstGeom prst="rect">
            <a:avLst/>
          </a:prstGeom>
          <a:noFill/>
        </p:spPr>
        <p:txBody>
          <a:bodyPr wrap="square" rtlCol="0">
            <a:spAutoFit/>
          </a:bodyPr>
          <a:lstStyle/>
          <a:p>
            <a:r>
              <a:rPr lang="en-US" sz="800" dirty="0"/>
              <a:t>The City’s Strategic Plan Principles</a:t>
            </a:r>
          </a:p>
        </p:txBody>
      </p:sp>
      <p:sp>
        <p:nvSpPr>
          <p:cNvPr id="64" name="Star: 5 Points 63">
            <a:extLst>
              <a:ext uri="{FF2B5EF4-FFF2-40B4-BE49-F238E27FC236}">
                <a16:creationId xmlns:a16="http://schemas.microsoft.com/office/drawing/2014/main" id="{828DAA56-6FC8-4CFA-A974-1DBC8A16A539}"/>
              </a:ext>
            </a:extLst>
          </p:cNvPr>
          <p:cNvSpPr/>
          <p:nvPr/>
        </p:nvSpPr>
        <p:spPr>
          <a:xfrm>
            <a:off x="2819400" y="2363530"/>
            <a:ext cx="151070" cy="151070"/>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800" dirty="0"/>
          </a:p>
        </p:txBody>
      </p:sp>
      <p:sp>
        <p:nvSpPr>
          <p:cNvPr id="65" name="TextBox 64">
            <a:extLst>
              <a:ext uri="{FF2B5EF4-FFF2-40B4-BE49-F238E27FC236}">
                <a16:creationId xmlns:a16="http://schemas.microsoft.com/office/drawing/2014/main" id="{A4B4B8BA-69E0-47D9-B5C1-34EF66A9F5DD}"/>
              </a:ext>
            </a:extLst>
          </p:cNvPr>
          <p:cNvSpPr txBox="1"/>
          <p:nvPr/>
        </p:nvSpPr>
        <p:spPr>
          <a:xfrm>
            <a:off x="2971801" y="2377236"/>
            <a:ext cx="2516558" cy="213564"/>
          </a:xfrm>
          <a:prstGeom prst="rect">
            <a:avLst/>
          </a:prstGeom>
          <a:noFill/>
        </p:spPr>
        <p:txBody>
          <a:bodyPr wrap="square" rtlCol="0">
            <a:spAutoFit/>
          </a:bodyPr>
          <a:lstStyle/>
          <a:p>
            <a:r>
              <a:rPr lang="en-US" sz="800" dirty="0"/>
              <a:t>Capital Investment Plan</a:t>
            </a:r>
          </a:p>
        </p:txBody>
      </p:sp>
      <p:sp>
        <p:nvSpPr>
          <p:cNvPr id="66" name="Arrow: Left-Right 65">
            <a:extLst>
              <a:ext uri="{FF2B5EF4-FFF2-40B4-BE49-F238E27FC236}">
                <a16:creationId xmlns:a16="http://schemas.microsoft.com/office/drawing/2014/main" id="{D1DCC722-2086-4246-9004-52E738380CA6}"/>
              </a:ext>
            </a:extLst>
          </p:cNvPr>
          <p:cNvSpPr/>
          <p:nvPr/>
        </p:nvSpPr>
        <p:spPr>
          <a:xfrm>
            <a:off x="609600" y="6092748"/>
            <a:ext cx="8458200" cy="46045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t>Risk Management</a:t>
            </a:r>
          </a:p>
        </p:txBody>
      </p:sp>
    </p:spTree>
    <p:extLst>
      <p:ext uri="{BB962C8B-B14F-4D97-AF65-F5344CB8AC3E}">
        <p14:creationId xmlns:p14="http://schemas.microsoft.com/office/powerpoint/2010/main" val="11379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830997"/>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Use AM to Engage, Demonstrate Accountability &amp; Transparency</a:t>
            </a: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8" name="Date Placeholder 4">
            <a:extLst>
              <a:ext uri="{FF2B5EF4-FFF2-40B4-BE49-F238E27FC236}">
                <a16:creationId xmlns:a16="http://schemas.microsoft.com/office/drawing/2014/main" id="{5A2B80BC-5A32-48BA-B481-990F3995637B}"/>
              </a:ext>
            </a:extLst>
          </p:cNvPr>
          <p:cNvSpPr>
            <a:spLocks noGrp="1"/>
          </p:cNvSpPr>
          <p:nvPr>
            <p:ph type="dt" sz="half" idx="10"/>
          </p:nvPr>
        </p:nvSpPr>
        <p:spPr>
          <a:xfrm>
            <a:off x="2956426" y="6360255"/>
            <a:ext cx="1905000" cy="228600"/>
          </a:xfrm>
        </p:spPr>
        <p:txBody>
          <a:bodyPr/>
          <a:lstStyle/>
          <a:p>
            <a:r>
              <a:rPr lang="en-US" dirty="0"/>
              <a:t>2011 June 14</a:t>
            </a:r>
            <a:endParaRPr lang="en-CA" dirty="0"/>
          </a:p>
        </p:txBody>
      </p:sp>
      <p:sp>
        <p:nvSpPr>
          <p:cNvPr id="9" name="Slide Number Placeholder 6">
            <a:extLst>
              <a:ext uri="{FF2B5EF4-FFF2-40B4-BE49-F238E27FC236}">
                <a16:creationId xmlns:a16="http://schemas.microsoft.com/office/drawing/2014/main" id="{5659AD53-869D-49C5-A56D-AB1B65A76409}"/>
              </a:ext>
            </a:extLst>
          </p:cNvPr>
          <p:cNvSpPr>
            <a:spLocks noGrp="1"/>
          </p:cNvSpPr>
          <p:nvPr>
            <p:ph type="sldNum" sz="quarter" idx="12"/>
          </p:nvPr>
        </p:nvSpPr>
        <p:spPr>
          <a:xfrm>
            <a:off x="5928226" y="6360255"/>
            <a:ext cx="1905000" cy="228600"/>
          </a:xfrm>
        </p:spPr>
        <p:txBody>
          <a:bodyPr/>
          <a:lstStyle/>
          <a:p>
            <a:r>
              <a:rPr lang="en-CA" dirty="0"/>
              <a:t>Page </a:t>
            </a:r>
            <a:fld id="{AC5A9014-112D-4229-BF58-D813E289E02B}" type="slidenum">
              <a:rPr lang="en-CA" smtClean="0"/>
              <a:pPr/>
              <a:t>16</a:t>
            </a:fld>
            <a:endParaRPr lang="en-CA" dirty="0"/>
          </a:p>
        </p:txBody>
      </p:sp>
      <p:pic>
        <p:nvPicPr>
          <p:cNvPr id="2" name="Picture 1">
            <a:extLst>
              <a:ext uri="{FF2B5EF4-FFF2-40B4-BE49-F238E27FC236}">
                <a16:creationId xmlns:a16="http://schemas.microsoft.com/office/drawing/2014/main" id="{F7909244-957A-4E45-A76C-8CA81C2DD544}"/>
              </a:ext>
            </a:extLst>
          </p:cNvPr>
          <p:cNvPicPr>
            <a:picLocks noChangeAspect="1"/>
          </p:cNvPicPr>
          <p:nvPr/>
        </p:nvPicPr>
        <p:blipFill rotWithShape="1">
          <a:blip r:embed="rId4"/>
          <a:srcRect t="28573"/>
          <a:stretch/>
        </p:blipFill>
        <p:spPr>
          <a:xfrm>
            <a:off x="203428" y="1746724"/>
            <a:ext cx="3988080" cy="2300757"/>
          </a:xfrm>
          <a:prstGeom prst="rect">
            <a:avLst/>
          </a:prstGeom>
        </p:spPr>
      </p:pic>
      <p:pic>
        <p:nvPicPr>
          <p:cNvPr id="5" name="Picture 4">
            <a:extLst>
              <a:ext uri="{FF2B5EF4-FFF2-40B4-BE49-F238E27FC236}">
                <a16:creationId xmlns:a16="http://schemas.microsoft.com/office/drawing/2014/main" id="{1945773F-05C8-4761-BB20-C52A7A42F04F}"/>
              </a:ext>
            </a:extLst>
          </p:cNvPr>
          <p:cNvPicPr>
            <a:picLocks noChangeAspect="1"/>
          </p:cNvPicPr>
          <p:nvPr/>
        </p:nvPicPr>
        <p:blipFill>
          <a:blip r:embed="rId5"/>
          <a:stretch>
            <a:fillRect/>
          </a:stretch>
        </p:blipFill>
        <p:spPr>
          <a:xfrm>
            <a:off x="4041360" y="1275927"/>
            <a:ext cx="5102640" cy="3016440"/>
          </a:xfrm>
          <a:prstGeom prst="rect">
            <a:avLst/>
          </a:prstGeom>
        </p:spPr>
      </p:pic>
      <p:pic>
        <p:nvPicPr>
          <p:cNvPr id="4" name="Picture 3">
            <a:extLst>
              <a:ext uri="{FF2B5EF4-FFF2-40B4-BE49-F238E27FC236}">
                <a16:creationId xmlns:a16="http://schemas.microsoft.com/office/drawing/2014/main" id="{6C0F96AA-6091-44DC-9FB0-927708BB3389}"/>
              </a:ext>
            </a:extLst>
          </p:cNvPr>
          <p:cNvPicPr>
            <a:picLocks noChangeAspect="1"/>
          </p:cNvPicPr>
          <p:nvPr/>
        </p:nvPicPr>
        <p:blipFill>
          <a:blip r:embed="rId6"/>
          <a:stretch>
            <a:fillRect/>
          </a:stretch>
        </p:blipFill>
        <p:spPr>
          <a:xfrm>
            <a:off x="3087720" y="3072060"/>
            <a:ext cx="2968560" cy="3785940"/>
          </a:xfrm>
          <a:prstGeom prst="rect">
            <a:avLst/>
          </a:prstGeom>
        </p:spPr>
      </p:pic>
      <p:sp>
        <p:nvSpPr>
          <p:cNvPr id="3" name="Rectangle 2">
            <a:extLst>
              <a:ext uri="{FF2B5EF4-FFF2-40B4-BE49-F238E27FC236}">
                <a16:creationId xmlns:a16="http://schemas.microsoft.com/office/drawing/2014/main" id="{2701E4E6-7180-4ABD-81C0-24CF23CD2408}"/>
              </a:ext>
            </a:extLst>
          </p:cNvPr>
          <p:cNvSpPr/>
          <p:nvPr/>
        </p:nvSpPr>
        <p:spPr>
          <a:xfrm>
            <a:off x="990600" y="1371600"/>
            <a:ext cx="2286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26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53998"/>
          </a:xfrm>
          <a:prstGeom prst="rect">
            <a:avLst/>
          </a:prstGeom>
        </p:spPr>
        <p:txBody>
          <a:bodyPr wrap="square">
            <a:spAutoFit/>
          </a:bodyPr>
          <a:lstStyle/>
          <a:p>
            <a:pPr algn="r"/>
            <a:r>
              <a:rPr lang="en-US" sz="2800" dirty="0">
                <a:solidFill>
                  <a:srgbClr val="C00000"/>
                </a:solidFill>
                <a:latin typeface="Arial" panose="020B0604020202020204" pitchFamily="34" charset="0"/>
                <a:cs typeface="Arial" panose="020B0604020202020204" pitchFamily="34" charset="0"/>
              </a:rPr>
              <a:t>Recent</a:t>
            </a:r>
            <a:r>
              <a:rPr lang="en-US" sz="3000" dirty="0">
                <a:solidFill>
                  <a:srgbClr val="C00000"/>
                </a:solidFill>
                <a:latin typeface="Arial" panose="020B0604020202020204" pitchFamily="34" charset="0"/>
                <a:cs typeface="Arial" panose="020B0604020202020204" pitchFamily="34" charset="0"/>
              </a:rPr>
              <a:t> Calgary Stresses and Shocks</a:t>
            </a: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Slide Number Placeholder 3">
            <a:extLst>
              <a:ext uri="{FF2B5EF4-FFF2-40B4-BE49-F238E27FC236}">
                <a16:creationId xmlns:a16="http://schemas.microsoft.com/office/drawing/2014/main" id="{7C785EAB-5A24-4665-85EC-7DC1A8B2E0AD}"/>
              </a:ext>
            </a:extLst>
          </p:cNvPr>
          <p:cNvSpPr>
            <a:spLocks noGrp="1"/>
          </p:cNvSpPr>
          <p:nvPr>
            <p:ph type="sldNum" sz="quarter" idx="12"/>
          </p:nvPr>
        </p:nvSpPr>
        <p:spPr>
          <a:xfrm>
            <a:off x="6553200" y="6688138"/>
            <a:ext cx="1905000" cy="228600"/>
          </a:xfrm>
        </p:spPr>
        <p:txBody>
          <a:bodyPr/>
          <a:lstStyle/>
          <a:p>
            <a:pPr>
              <a:defRPr/>
            </a:pPr>
            <a:r>
              <a:rPr lang="en-CA" dirty="0"/>
              <a:t>Page </a:t>
            </a:r>
            <a:fld id="{AF6A22CA-A5A1-4034-944F-84C1984D2C7B}" type="slidenum">
              <a:rPr lang="en-CA" smtClean="0"/>
              <a:pPr>
                <a:defRPr/>
              </a:pPr>
              <a:t>17</a:t>
            </a:fld>
            <a:endParaRPr lang="en-CA" dirty="0"/>
          </a:p>
        </p:txBody>
      </p:sp>
      <p:sp>
        <p:nvSpPr>
          <p:cNvPr id="7" name="Rectangle 2">
            <a:extLst>
              <a:ext uri="{FF2B5EF4-FFF2-40B4-BE49-F238E27FC236}">
                <a16:creationId xmlns:a16="http://schemas.microsoft.com/office/drawing/2014/main" id="{79CAE9E3-95F8-442D-A8A5-F487F4966D7D}"/>
              </a:ext>
            </a:extLst>
          </p:cNvPr>
          <p:cNvSpPr txBox="1">
            <a:spLocks noChangeArrowheads="1"/>
          </p:cNvSpPr>
          <p:nvPr/>
        </p:nvSpPr>
        <p:spPr>
          <a:xfrm>
            <a:off x="1711325" y="438150"/>
            <a:ext cx="7432675" cy="56991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85000"/>
              </a:lnSpc>
              <a:defRPr/>
            </a:pPr>
            <a:r>
              <a:rPr lang="en-US" sz="3000" dirty="0"/>
              <a:t>Integrating Levels of Service &amp; Risk</a:t>
            </a:r>
          </a:p>
        </p:txBody>
      </p:sp>
      <p:sp>
        <p:nvSpPr>
          <p:cNvPr id="8" name="Title 1">
            <a:extLst>
              <a:ext uri="{FF2B5EF4-FFF2-40B4-BE49-F238E27FC236}">
                <a16:creationId xmlns:a16="http://schemas.microsoft.com/office/drawing/2014/main" id="{87AEAB98-6F27-44B7-A270-706C018C97A7}"/>
              </a:ext>
            </a:extLst>
          </p:cNvPr>
          <p:cNvSpPr txBox="1">
            <a:spLocks/>
          </p:cNvSpPr>
          <p:nvPr/>
        </p:nvSpPr>
        <p:spPr bwMode="auto">
          <a:xfrm>
            <a:off x="2209800" y="304800"/>
            <a:ext cx="62484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0" cap="none" spc="0" normalizeH="0" baseline="0" noProof="0" dirty="0">
                <a:ln>
                  <a:noFill/>
                </a:ln>
                <a:solidFill>
                  <a:srgbClr val="F8A500"/>
                </a:solidFill>
                <a:effectLst/>
                <a:uLnTx/>
                <a:uFillTx/>
                <a:latin typeface="+mj-lt"/>
                <a:ea typeface="+mj-ea"/>
                <a:cs typeface="+mj-cs"/>
              </a:rPr>
              <a:t>Optimizing Asset Strategy</a:t>
            </a:r>
            <a:endParaRPr kumimoji="0" lang="en-CA" sz="3400" b="1" i="0" u="none" strike="noStrike" kern="0" cap="none" spc="0" normalizeH="0" baseline="0" noProof="0" dirty="0">
              <a:ln>
                <a:noFill/>
              </a:ln>
              <a:solidFill>
                <a:srgbClr val="F8A500"/>
              </a:solidFill>
              <a:effectLst/>
              <a:uLnTx/>
              <a:uFillTx/>
              <a:latin typeface="+mj-lt"/>
              <a:ea typeface="+mj-ea"/>
              <a:cs typeface="+mj-cs"/>
            </a:endParaRPr>
          </a:p>
        </p:txBody>
      </p:sp>
      <p:pic>
        <p:nvPicPr>
          <p:cNvPr id="9" name="Picture 8" descr="Picture3a.JPG">
            <a:extLst>
              <a:ext uri="{FF2B5EF4-FFF2-40B4-BE49-F238E27FC236}">
                <a16:creationId xmlns:a16="http://schemas.microsoft.com/office/drawing/2014/main" id="{12D1B18C-5365-4384-9BEA-4804D79B3F29}"/>
              </a:ext>
            </a:extLst>
          </p:cNvPr>
          <p:cNvPicPr>
            <a:picLocks noChangeAspect="1"/>
          </p:cNvPicPr>
          <p:nvPr/>
        </p:nvPicPr>
        <p:blipFill>
          <a:blip r:embed="rId4" cstate="print"/>
          <a:stretch>
            <a:fillRect/>
          </a:stretch>
        </p:blipFill>
        <p:spPr>
          <a:xfrm>
            <a:off x="0" y="0"/>
            <a:ext cx="9144000" cy="6705599"/>
          </a:xfrm>
          <a:prstGeom prst="rect">
            <a:avLst/>
          </a:prstGeom>
        </p:spPr>
      </p:pic>
      <p:sp>
        <p:nvSpPr>
          <p:cNvPr id="10" name="Slide Number Placeholder 9">
            <a:extLst>
              <a:ext uri="{FF2B5EF4-FFF2-40B4-BE49-F238E27FC236}">
                <a16:creationId xmlns:a16="http://schemas.microsoft.com/office/drawing/2014/main" id="{9CF7A160-DF63-41FD-BA0D-A03CD0D7568C}"/>
              </a:ext>
            </a:extLst>
          </p:cNvPr>
          <p:cNvSpPr txBox="1">
            <a:spLocks/>
          </p:cNvSpPr>
          <p:nvPr/>
        </p:nvSpPr>
        <p:spPr bwMode="auto">
          <a:xfrm>
            <a:off x="7010400" y="63309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B1750A-CFD3-49C1-A1FE-4D4AAAB50567}" type="slidenum">
              <a:rPr kumimoji="0" lang="en-CA" sz="1000" b="1" i="0" u="none" strike="noStrike" kern="1200" cap="none" spc="0" normalizeH="0" baseline="0" noProof="0" smtClean="0">
                <a:ln>
                  <a:noFill/>
                </a:ln>
                <a:solidFill>
                  <a:schemeClr val="tx2"/>
                </a:solidFill>
                <a:effectLst/>
                <a:uLnTx/>
                <a:uFillTx/>
                <a:latin typeface="+mn-lt"/>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CA" sz="1000" b="1" i="0" u="none" strike="noStrike" kern="1200" cap="none" spc="0" normalizeH="0" baseline="0" noProof="0" dirty="0">
              <a:ln>
                <a:noFill/>
              </a:ln>
              <a:solidFill>
                <a:schemeClr val="tx2"/>
              </a:solidFill>
              <a:effectLst/>
              <a:uLnTx/>
              <a:uFillTx/>
              <a:latin typeface="+mn-lt"/>
              <a:ea typeface="+mn-ea"/>
              <a:cs typeface="+mn-cs"/>
            </a:endParaRPr>
          </a:p>
        </p:txBody>
      </p:sp>
      <p:sp>
        <p:nvSpPr>
          <p:cNvPr id="11" name="5-Point Star 8">
            <a:extLst>
              <a:ext uri="{FF2B5EF4-FFF2-40B4-BE49-F238E27FC236}">
                <a16:creationId xmlns:a16="http://schemas.microsoft.com/office/drawing/2014/main" id="{F7E2C3D4-65F0-4182-9D41-89523E48F7C6}"/>
              </a:ext>
            </a:extLst>
          </p:cNvPr>
          <p:cNvSpPr/>
          <p:nvPr/>
        </p:nvSpPr>
        <p:spPr>
          <a:xfrm>
            <a:off x="3962400" y="50292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3" name="5-Point Star 9">
            <a:extLst>
              <a:ext uri="{FF2B5EF4-FFF2-40B4-BE49-F238E27FC236}">
                <a16:creationId xmlns:a16="http://schemas.microsoft.com/office/drawing/2014/main" id="{6B216CEC-7CB3-43F1-99B6-0ACF8A56BA2C}"/>
              </a:ext>
            </a:extLst>
          </p:cNvPr>
          <p:cNvSpPr/>
          <p:nvPr/>
        </p:nvSpPr>
        <p:spPr>
          <a:xfrm>
            <a:off x="1447800" y="35052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4" name="5-Point Star 10">
            <a:extLst>
              <a:ext uri="{FF2B5EF4-FFF2-40B4-BE49-F238E27FC236}">
                <a16:creationId xmlns:a16="http://schemas.microsoft.com/office/drawing/2014/main" id="{B4521C40-4D87-4F21-9546-02D52064FB1A}"/>
              </a:ext>
            </a:extLst>
          </p:cNvPr>
          <p:cNvSpPr/>
          <p:nvPr/>
        </p:nvSpPr>
        <p:spPr>
          <a:xfrm>
            <a:off x="2133600" y="40386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5" name="5-Point Star 11">
            <a:extLst>
              <a:ext uri="{FF2B5EF4-FFF2-40B4-BE49-F238E27FC236}">
                <a16:creationId xmlns:a16="http://schemas.microsoft.com/office/drawing/2014/main" id="{A48FD728-F288-4AAD-8513-11D48A7EB6C3}"/>
              </a:ext>
            </a:extLst>
          </p:cNvPr>
          <p:cNvSpPr/>
          <p:nvPr/>
        </p:nvSpPr>
        <p:spPr>
          <a:xfrm>
            <a:off x="1981200" y="47244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6" name="5-Point Star 12">
            <a:extLst>
              <a:ext uri="{FF2B5EF4-FFF2-40B4-BE49-F238E27FC236}">
                <a16:creationId xmlns:a16="http://schemas.microsoft.com/office/drawing/2014/main" id="{B9C0D5B7-4EBF-4346-ACFC-075D276E559B}"/>
              </a:ext>
            </a:extLst>
          </p:cNvPr>
          <p:cNvSpPr/>
          <p:nvPr/>
        </p:nvSpPr>
        <p:spPr>
          <a:xfrm>
            <a:off x="3048000" y="32766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7" name="5-Point Star 13">
            <a:extLst>
              <a:ext uri="{FF2B5EF4-FFF2-40B4-BE49-F238E27FC236}">
                <a16:creationId xmlns:a16="http://schemas.microsoft.com/office/drawing/2014/main" id="{DBC17A29-0980-4437-8D3C-6B7C801188BA}"/>
              </a:ext>
            </a:extLst>
          </p:cNvPr>
          <p:cNvSpPr/>
          <p:nvPr/>
        </p:nvSpPr>
        <p:spPr>
          <a:xfrm>
            <a:off x="2286000" y="52578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8" name="5-Point Star 14">
            <a:extLst>
              <a:ext uri="{FF2B5EF4-FFF2-40B4-BE49-F238E27FC236}">
                <a16:creationId xmlns:a16="http://schemas.microsoft.com/office/drawing/2014/main" id="{ED937687-001F-44FD-9476-CD99B2ECAA66}"/>
              </a:ext>
            </a:extLst>
          </p:cNvPr>
          <p:cNvSpPr/>
          <p:nvPr/>
        </p:nvSpPr>
        <p:spPr>
          <a:xfrm>
            <a:off x="3200400" y="52578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9" name="5-Point Star 15">
            <a:extLst>
              <a:ext uri="{FF2B5EF4-FFF2-40B4-BE49-F238E27FC236}">
                <a16:creationId xmlns:a16="http://schemas.microsoft.com/office/drawing/2014/main" id="{510A2402-B930-4B26-BD4E-E787F29168C1}"/>
              </a:ext>
            </a:extLst>
          </p:cNvPr>
          <p:cNvSpPr/>
          <p:nvPr/>
        </p:nvSpPr>
        <p:spPr>
          <a:xfrm>
            <a:off x="4114800" y="40386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1" name="5-Point Star 16">
            <a:extLst>
              <a:ext uri="{FF2B5EF4-FFF2-40B4-BE49-F238E27FC236}">
                <a16:creationId xmlns:a16="http://schemas.microsoft.com/office/drawing/2014/main" id="{2F2AA904-7A0C-4832-833F-7BB98C93B41B}"/>
              </a:ext>
            </a:extLst>
          </p:cNvPr>
          <p:cNvSpPr/>
          <p:nvPr/>
        </p:nvSpPr>
        <p:spPr>
          <a:xfrm>
            <a:off x="4267200" y="30480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2" name="5-Point Star 17">
            <a:extLst>
              <a:ext uri="{FF2B5EF4-FFF2-40B4-BE49-F238E27FC236}">
                <a16:creationId xmlns:a16="http://schemas.microsoft.com/office/drawing/2014/main" id="{8A4B4277-E0CA-484B-9063-1EB3477D5E73}"/>
              </a:ext>
            </a:extLst>
          </p:cNvPr>
          <p:cNvSpPr/>
          <p:nvPr/>
        </p:nvSpPr>
        <p:spPr>
          <a:xfrm>
            <a:off x="1828800" y="31242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3" name="5-Point Star 18">
            <a:extLst>
              <a:ext uri="{FF2B5EF4-FFF2-40B4-BE49-F238E27FC236}">
                <a16:creationId xmlns:a16="http://schemas.microsoft.com/office/drawing/2014/main" id="{81AE0BE3-1E5C-409D-A964-C50398F71D6A}"/>
              </a:ext>
            </a:extLst>
          </p:cNvPr>
          <p:cNvSpPr/>
          <p:nvPr/>
        </p:nvSpPr>
        <p:spPr>
          <a:xfrm>
            <a:off x="4648200" y="43434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4" name="5-Point Star 19">
            <a:extLst>
              <a:ext uri="{FF2B5EF4-FFF2-40B4-BE49-F238E27FC236}">
                <a16:creationId xmlns:a16="http://schemas.microsoft.com/office/drawing/2014/main" id="{4E8C5531-EFCE-4CCB-BA25-10D2BB1FC53F}"/>
              </a:ext>
            </a:extLst>
          </p:cNvPr>
          <p:cNvSpPr/>
          <p:nvPr/>
        </p:nvSpPr>
        <p:spPr>
          <a:xfrm>
            <a:off x="4648200" y="37338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5" name="5-Point Star 20">
            <a:extLst>
              <a:ext uri="{FF2B5EF4-FFF2-40B4-BE49-F238E27FC236}">
                <a16:creationId xmlns:a16="http://schemas.microsoft.com/office/drawing/2014/main" id="{0831BF87-6FA3-4851-9B33-28A84CC4D4AE}"/>
              </a:ext>
            </a:extLst>
          </p:cNvPr>
          <p:cNvSpPr/>
          <p:nvPr/>
        </p:nvSpPr>
        <p:spPr>
          <a:xfrm>
            <a:off x="4648200" y="50292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6" name="5-Point Star 21">
            <a:extLst>
              <a:ext uri="{FF2B5EF4-FFF2-40B4-BE49-F238E27FC236}">
                <a16:creationId xmlns:a16="http://schemas.microsoft.com/office/drawing/2014/main" id="{EF94F278-DD5F-4A15-A59A-82484BCAE368}"/>
              </a:ext>
            </a:extLst>
          </p:cNvPr>
          <p:cNvSpPr/>
          <p:nvPr/>
        </p:nvSpPr>
        <p:spPr>
          <a:xfrm>
            <a:off x="1905000" y="2209800"/>
            <a:ext cx="381000" cy="3810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7" name="5-Point Star 22">
            <a:extLst>
              <a:ext uri="{FF2B5EF4-FFF2-40B4-BE49-F238E27FC236}">
                <a16:creationId xmlns:a16="http://schemas.microsoft.com/office/drawing/2014/main" id="{18DB5635-14DB-4052-BB46-46390C37552D}"/>
              </a:ext>
            </a:extLst>
          </p:cNvPr>
          <p:cNvSpPr/>
          <p:nvPr/>
        </p:nvSpPr>
        <p:spPr>
          <a:xfrm>
            <a:off x="6477000" y="2438400"/>
            <a:ext cx="381000" cy="3810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8" name="5-Point Star 23">
            <a:extLst>
              <a:ext uri="{FF2B5EF4-FFF2-40B4-BE49-F238E27FC236}">
                <a16:creationId xmlns:a16="http://schemas.microsoft.com/office/drawing/2014/main" id="{5031577F-1817-4BFB-B7BD-4F40F1CAE067}"/>
              </a:ext>
            </a:extLst>
          </p:cNvPr>
          <p:cNvSpPr/>
          <p:nvPr/>
        </p:nvSpPr>
        <p:spPr>
          <a:xfrm>
            <a:off x="7696200" y="1676400"/>
            <a:ext cx="381000" cy="3810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pic>
        <p:nvPicPr>
          <p:cNvPr id="29" name="Picture 28">
            <a:extLst>
              <a:ext uri="{FF2B5EF4-FFF2-40B4-BE49-F238E27FC236}">
                <a16:creationId xmlns:a16="http://schemas.microsoft.com/office/drawing/2014/main" id="{70A6EE80-3A0C-4772-829B-71F318E6AA34}"/>
              </a:ext>
            </a:extLst>
          </p:cNvPr>
          <p:cNvPicPr>
            <a:picLocks noChangeAspect="1" noChangeArrowheads="1"/>
          </p:cNvPicPr>
          <p:nvPr/>
        </p:nvPicPr>
        <p:blipFill>
          <a:blip r:embed="rId5" cstate="print"/>
          <a:srcRect/>
          <a:stretch>
            <a:fillRect/>
          </a:stretch>
        </p:blipFill>
        <p:spPr bwMode="auto">
          <a:xfrm>
            <a:off x="5488744" y="1012874"/>
            <a:ext cx="2571750" cy="2286000"/>
          </a:xfrm>
          <a:prstGeom prst="rect">
            <a:avLst/>
          </a:prstGeom>
          <a:noFill/>
          <a:ln w="9525">
            <a:noFill/>
            <a:miter lim="800000"/>
            <a:headEnd/>
            <a:tailEnd/>
          </a:ln>
        </p:spPr>
      </p:pic>
      <p:pic>
        <p:nvPicPr>
          <p:cNvPr id="30" name="Picture 29">
            <a:extLst>
              <a:ext uri="{FF2B5EF4-FFF2-40B4-BE49-F238E27FC236}">
                <a16:creationId xmlns:a16="http://schemas.microsoft.com/office/drawing/2014/main" id="{592E84A1-BCDE-4B6A-9E47-C0F8871B9A42}"/>
              </a:ext>
            </a:extLst>
          </p:cNvPr>
          <p:cNvPicPr>
            <a:picLocks noChangeAspect="1" noChangeArrowheads="1"/>
          </p:cNvPicPr>
          <p:nvPr/>
        </p:nvPicPr>
        <p:blipFill>
          <a:blip r:embed="rId6" cstate="print">
            <a:lum contrast="12000"/>
          </a:blip>
          <a:srcRect/>
          <a:stretch>
            <a:fillRect/>
          </a:stretch>
        </p:blipFill>
        <p:spPr bwMode="auto">
          <a:xfrm>
            <a:off x="1371600" y="2971800"/>
            <a:ext cx="2512372" cy="2286000"/>
          </a:xfrm>
          <a:prstGeom prst="rect">
            <a:avLst/>
          </a:prstGeom>
          <a:noFill/>
          <a:ln w="9525">
            <a:noFill/>
            <a:miter lim="800000"/>
            <a:headEnd/>
            <a:tailEnd/>
          </a:ln>
          <a:effectLst>
            <a:outerShdw sx="1000" sy="1000" algn="ctr" rotWithShape="0">
              <a:srgbClr val="000000"/>
            </a:outerShdw>
          </a:effectLst>
        </p:spPr>
      </p:pic>
      <p:sp>
        <p:nvSpPr>
          <p:cNvPr id="31" name="5-Point Star 26">
            <a:extLst>
              <a:ext uri="{FF2B5EF4-FFF2-40B4-BE49-F238E27FC236}">
                <a16:creationId xmlns:a16="http://schemas.microsoft.com/office/drawing/2014/main" id="{1B4F6128-F130-4EE7-A236-D56A863F385F}"/>
              </a:ext>
            </a:extLst>
          </p:cNvPr>
          <p:cNvSpPr/>
          <p:nvPr/>
        </p:nvSpPr>
        <p:spPr>
          <a:xfrm>
            <a:off x="5029200" y="1371600"/>
            <a:ext cx="381000" cy="3810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32" name="5-Point Star 27">
            <a:extLst>
              <a:ext uri="{FF2B5EF4-FFF2-40B4-BE49-F238E27FC236}">
                <a16:creationId xmlns:a16="http://schemas.microsoft.com/office/drawing/2014/main" id="{8BEA9EA5-C649-46A8-8C19-B088C3984E8C}"/>
              </a:ext>
            </a:extLst>
          </p:cNvPr>
          <p:cNvSpPr/>
          <p:nvPr/>
        </p:nvSpPr>
        <p:spPr>
          <a:xfrm>
            <a:off x="4495800" y="2362200"/>
            <a:ext cx="381000" cy="3810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Tree>
    <p:extLst>
      <p:ext uri="{BB962C8B-B14F-4D97-AF65-F5344CB8AC3E}">
        <p14:creationId xmlns:p14="http://schemas.microsoft.com/office/powerpoint/2010/main" val="323353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23220"/>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AM Outputs - Business Intelligence</a:t>
            </a:r>
            <a:endParaRPr lang="en-US" sz="3000"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1F263C74-88DA-42D6-9BE6-0032EAC9190D}"/>
              </a:ext>
            </a:extLst>
          </p:cNvPr>
          <p:cNvSpPr>
            <a:spLocks noGrp="1"/>
          </p:cNvSpPr>
          <p:nvPr>
            <p:ph type="sldNum" sz="quarter" idx="12"/>
          </p:nvPr>
        </p:nvSpPr>
        <p:spPr>
          <a:xfrm>
            <a:off x="6260743" y="7450138"/>
            <a:ext cx="1905000" cy="228600"/>
          </a:xfrm>
        </p:spPr>
        <p:txBody>
          <a:bodyPr/>
          <a:lstStyle/>
          <a:p>
            <a:pPr>
              <a:defRPr/>
            </a:pPr>
            <a:r>
              <a:rPr lang="en-CA" dirty="0"/>
              <a:t>Page </a:t>
            </a:r>
            <a:fld id="{AF6A22CA-A5A1-4034-944F-84C1984D2C7B}" type="slidenum">
              <a:rPr lang="en-CA" smtClean="0"/>
              <a:pPr>
                <a:defRPr/>
              </a:pPr>
              <a:t>18</a:t>
            </a:fld>
            <a:endParaRPr lang="en-CA" dirty="0"/>
          </a:p>
        </p:txBody>
      </p:sp>
      <p:pic>
        <p:nvPicPr>
          <p:cNvPr id="2" name="Picture 1">
            <a:extLst>
              <a:ext uri="{FF2B5EF4-FFF2-40B4-BE49-F238E27FC236}">
                <a16:creationId xmlns:a16="http://schemas.microsoft.com/office/drawing/2014/main" id="{EB9BE121-E316-4BCC-A9E4-A07CCC9E5890}"/>
              </a:ext>
            </a:extLst>
          </p:cNvPr>
          <p:cNvPicPr>
            <a:picLocks noChangeAspect="1"/>
          </p:cNvPicPr>
          <p:nvPr/>
        </p:nvPicPr>
        <p:blipFill>
          <a:blip r:embed="rId4"/>
          <a:stretch>
            <a:fillRect/>
          </a:stretch>
        </p:blipFill>
        <p:spPr>
          <a:xfrm>
            <a:off x="311507" y="1371600"/>
            <a:ext cx="8520988" cy="4419600"/>
          </a:xfrm>
          <a:prstGeom prst="rect">
            <a:avLst/>
          </a:prstGeom>
        </p:spPr>
      </p:pic>
    </p:spTree>
    <p:extLst>
      <p:ext uri="{BB962C8B-B14F-4D97-AF65-F5344CB8AC3E}">
        <p14:creationId xmlns:p14="http://schemas.microsoft.com/office/powerpoint/2010/main" val="376256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23220"/>
          </a:xfrm>
          <a:prstGeom prst="rect">
            <a:avLst/>
          </a:prstGeom>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The Future of Asset Management</a:t>
            </a:r>
            <a:endParaRPr lang="en-US" sz="3000" b="1" dirty="0">
              <a:solidFill>
                <a:srgbClr val="C00000"/>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1F263C74-88DA-42D6-9BE6-0032EAC9190D}"/>
              </a:ext>
            </a:extLst>
          </p:cNvPr>
          <p:cNvSpPr>
            <a:spLocks noGrp="1"/>
          </p:cNvSpPr>
          <p:nvPr>
            <p:ph type="sldNum" sz="quarter" idx="12"/>
          </p:nvPr>
        </p:nvSpPr>
        <p:spPr>
          <a:xfrm>
            <a:off x="6260743" y="7450138"/>
            <a:ext cx="1905000" cy="228600"/>
          </a:xfrm>
        </p:spPr>
        <p:txBody>
          <a:bodyPr/>
          <a:lstStyle/>
          <a:p>
            <a:pPr>
              <a:defRPr/>
            </a:pPr>
            <a:r>
              <a:rPr lang="en-CA" dirty="0"/>
              <a:t>Page </a:t>
            </a:r>
            <a:fld id="{AF6A22CA-A5A1-4034-944F-84C1984D2C7B}" type="slidenum">
              <a:rPr lang="en-CA" smtClean="0"/>
              <a:pPr>
                <a:defRPr/>
              </a:pPr>
              <a:t>19</a:t>
            </a:fld>
            <a:endParaRPr lang="en-CA" dirty="0"/>
          </a:p>
        </p:txBody>
      </p:sp>
      <p:pic>
        <p:nvPicPr>
          <p:cNvPr id="2" name="Picture 1">
            <a:extLst>
              <a:ext uri="{FF2B5EF4-FFF2-40B4-BE49-F238E27FC236}">
                <a16:creationId xmlns:a16="http://schemas.microsoft.com/office/drawing/2014/main" id="{EB9BE121-E316-4BCC-A9E4-A07CCC9E5890}"/>
              </a:ext>
            </a:extLst>
          </p:cNvPr>
          <p:cNvPicPr>
            <a:picLocks noChangeAspect="1"/>
          </p:cNvPicPr>
          <p:nvPr/>
        </p:nvPicPr>
        <p:blipFill>
          <a:blip r:embed="rId4"/>
          <a:stretch>
            <a:fillRect/>
          </a:stretch>
        </p:blipFill>
        <p:spPr>
          <a:xfrm>
            <a:off x="378964" y="1676400"/>
            <a:ext cx="3749128" cy="3962400"/>
          </a:xfrm>
          <a:prstGeom prst="rect">
            <a:avLst/>
          </a:prstGeom>
        </p:spPr>
      </p:pic>
      <p:sp>
        <p:nvSpPr>
          <p:cNvPr id="8" name="Text Placeholder 2">
            <a:extLst>
              <a:ext uri="{FF2B5EF4-FFF2-40B4-BE49-F238E27FC236}">
                <a16:creationId xmlns:a16="http://schemas.microsoft.com/office/drawing/2014/main" id="{53382E3C-C8DD-4DC5-A8B6-A9FC705B5793}"/>
              </a:ext>
            </a:extLst>
          </p:cNvPr>
          <p:cNvSpPr txBox="1">
            <a:spLocks/>
          </p:cNvSpPr>
          <p:nvPr/>
        </p:nvSpPr>
        <p:spPr>
          <a:xfrm>
            <a:off x="4344354" y="1184200"/>
            <a:ext cx="4458562" cy="536899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Strengthen service and risk management capabilities;</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Improve asset data availability and accuracy;</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Citizen engagement on service levels</a:t>
            </a:r>
            <a:r>
              <a:rPr lang="en-US" sz="2000">
                <a:solidFill>
                  <a:schemeClr val="tx2">
                    <a:lumMod val="75000"/>
                  </a:schemeClr>
                </a:solidFill>
                <a:latin typeface="Arial" panose="020B0604020202020204" pitchFamily="34" charset="0"/>
                <a:cs typeface="Arial" panose="020B0604020202020204" pitchFamily="34" charset="0"/>
              </a:rPr>
              <a:t>, value </a:t>
            </a:r>
            <a:r>
              <a:rPr lang="en-US" sz="2000" dirty="0">
                <a:solidFill>
                  <a:schemeClr val="tx2">
                    <a:lumMod val="75000"/>
                  </a:schemeClr>
                </a:solidFill>
                <a:latin typeface="Arial" panose="020B0604020202020204" pitchFamily="34" charset="0"/>
                <a:cs typeface="Arial" panose="020B0604020202020204" pitchFamily="34" charset="0"/>
              </a:rPr>
              <a:t>and integration across service lines;</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Start to consider other means of delivering service, including non-asset based solutions;</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Consider asset divestiture or service elimination;</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Link to resiliency, energy management, climate change; etc.</a:t>
            </a:r>
          </a:p>
          <a:p>
            <a:pPr marL="228600" indent="-228600">
              <a:spcBef>
                <a:spcPts val="0"/>
              </a:spcBef>
              <a:spcAft>
                <a:spcPts val="1200"/>
              </a:spcAft>
            </a:pPr>
            <a:r>
              <a:rPr lang="en-US" sz="2000" dirty="0">
                <a:solidFill>
                  <a:schemeClr val="tx2">
                    <a:lumMod val="75000"/>
                  </a:schemeClr>
                </a:solidFill>
                <a:latin typeface="Arial" panose="020B0604020202020204" pitchFamily="34" charset="0"/>
                <a:cs typeface="Arial" panose="020B0604020202020204" pitchFamily="34" charset="0"/>
              </a:rPr>
              <a:t>Develop practices on measuring benefits realization and adjust LOS/risk/$.</a:t>
            </a:r>
          </a:p>
          <a:p>
            <a:pPr marL="228600" indent="-228600">
              <a:spcBef>
                <a:spcPts val="0"/>
              </a:spcBef>
              <a:spcAft>
                <a:spcPts val="1200"/>
              </a:spcAft>
            </a:pPr>
            <a:endParaRPr lang="en-US" sz="2000" dirty="0">
              <a:solidFill>
                <a:schemeClr val="tx2">
                  <a:lumMod val="75000"/>
                </a:schemeClr>
              </a:solidFill>
            </a:endParaRPr>
          </a:p>
        </p:txBody>
      </p:sp>
    </p:spTree>
    <p:extLst>
      <p:ext uri="{BB962C8B-B14F-4D97-AF65-F5344CB8AC3E}">
        <p14:creationId xmlns:p14="http://schemas.microsoft.com/office/powerpoint/2010/main" val="305172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62038" y="947388"/>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29774" y="9083"/>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29774" y="9083"/>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FFFCE3BC-23C6-466E-9CE9-C3DDD5DF74A5}"/>
              </a:ext>
            </a:extLst>
          </p:cNvPr>
          <p:cNvSpPr>
            <a:spLocks noGrp="1"/>
          </p:cNvSpPr>
          <p:nvPr>
            <p:ph type="sldNum" sz="quarter" idx="12"/>
          </p:nvPr>
        </p:nvSpPr>
        <p:spPr>
          <a:xfrm>
            <a:off x="6582974" y="6697221"/>
            <a:ext cx="1905000" cy="228600"/>
          </a:xfrm>
        </p:spPr>
        <p:txBody>
          <a:bodyPr/>
          <a:lstStyle/>
          <a:p>
            <a:pPr>
              <a:defRPr/>
            </a:pPr>
            <a:r>
              <a:rPr lang="en-CA" dirty="0"/>
              <a:t>Page </a:t>
            </a:r>
            <a:fld id="{AF6A22CA-A5A1-4034-944F-84C1984D2C7B}" type="slidenum">
              <a:rPr lang="en-CA" smtClean="0"/>
              <a:pPr>
                <a:defRPr/>
              </a:pPr>
              <a:t>2</a:t>
            </a:fld>
            <a:endParaRPr lang="en-CA" dirty="0"/>
          </a:p>
        </p:txBody>
      </p:sp>
      <p:sp>
        <p:nvSpPr>
          <p:cNvPr id="10" name="Rectangle 9">
            <a:extLst>
              <a:ext uri="{FF2B5EF4-FFF2-40B4-BE49-F238E27FC236}">
                <a16:creationId xmlns:a16="http://schemas.microsoft.com/office/drawing/2014/main" id="{A0DFED02-EC90-45C0-BF84-93CE07235CF6}"/>
              </a:ext>
            </a:extLst>
          </p:cNvPr>
          <p:cNvSpPr/>
          <p:nvPr/>
        </p:nvSpPr>
        <p:spPr>
          <a:xfrm>
            <a:off x="1524000" y="2286000"/>
            <a:ext cx="6629400" cy="230832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The Goal of Asset Management: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 provide a systematic, holistic, cost effective and integrated approach to planning and the management of assets to achieve agreed upon service levels with acceptable risk levels and at the lowest lifecycle costs. </a:t>
            </a:r>
          </a:p>
        </p:txBody>
      </p:sp>
      <p:sp>
        <p:nvSpPr>
          <p:cNvPr id="11" name="Rectangle 10">
            <a:extLst>
              <a:ext uri="{FF2B5EF4-FFF2-40B4-BE49-F238E27FC236}">
                <a16:creationId xmlns:a16="http://schemas.microsoft.com/office/drawing/2014/main" id="{FA6D4171-9171-489E-BD00-BEE028BFBCF1}"/>
              </a:ext>
            </a:extLst>
          </p:cNvPr>
          <p:cNvSpPr/>
          <p:nvPr/>
        </p:nvSpPr>
        <p:spPr>
          <a:xfrm>
            <a:off x="2103502" y="390809"/>
            <a:ext cx="6655686"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Managing Assets versus Asset Management</a:t>
            </a:r>
          </a:p>
        </p:txBody>
      </p:sp>
    </p:spTree>
    <p:extLst>
      <p:ext uri="{BB962C8B-B14F-4D97-AF65-F5344CB8AC3E}">
        <p14:creationId xmlns:p14="http://schemas.microsoft.com/office/powerpoint/2010/main" val="425165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What’s the Value?</a:t>
            </a: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Rectangle 3">
            <a:extLst>
              <a:ext uri="{FF2B5EF4-FFF2-40B4-BE49-F238E27FC236}">
                <a16:creationId xmlns:a16="http://schemas.microsoft.com/office/drawing/2014/main" id="{5B7D3CD2-33F0-445B-A5E1-9C322B76E9B8}"/>
              </a:ext>
            </a:extLst>
          </p:cNvPr>
          <p:cNvSpPr txBox="1">
            <a:spLocks noChangeArrowheads="1"/>
          </p:cNvSpPr>
          <p:nvPr/>
        </p:nvSpPr>
        <p:spPr bwMode="auto">
          <a:xfrm>
            <a:off x="228600" y="938305"/>
            <a:ext cx="8574316"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33450" marR="0" lvl="1" indent="-5334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Shell (oil platforms and export pipelines)</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Production uptime increased by 17% over 4 years</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Simultaneous opex savings over $250 million (50%)</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Safety and integrity indices improved</a:t>
            </a:r>
          </a:p>
          <a:p>
            <a:pPr marL="933450" marR="0" lvl="1" indent="-5334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Scottish Water:</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Reduced opex by 40% (4 years), exceeded service targets</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Delivered capital program for $1 billion less</a:t>
            </a:r>
          </a:p>
          <a:p>
            <a:pPr marL="933450" marR="0" lvl="1" indent="-5334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City of Calgary</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AM reporting resulted in $3.3 billion contribution from provincial government and justified increase capex for maintenance of $234 million (50%)</a:t>
            </a: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lang="en-US" sz="2000" kern="0" dirty="0">
                <a:solidFill>
                  <a:srgbClr val="000000"/>
                </a:solidFill>
                <a:latin typeface="Arial" panose="020B0604020202020204" pitchFamily="34" charset="0"/>
                <a:cs typeface="Arial" panose="020B0604020202020204" pitchFamily="34" charset="0"/>
              </a:rPr>
              <a:t>Prioritized $2 billion of potential corporate investment and deferred $1.4b</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333500" marR="0" lvl="2" indent="-533400" algn="l" defTabSz="914400" rtl="0" eaLnBrk="1" fontAlgn="base" latinLnBrk="0" hangingPunct="1">
              <a:lnSpc>
                <a:spcPct val="100000"/>
              </a:lnSpc>
              <a:spcBef>
                <a:spcPct val="20000"/>
              </a:spcBef>
              <a:spcAft>
                <a:spcPct val="0"/>
              </a:spcAft>
              <a:buClr>
                <a:srgbClr val="666699"/>
              </a:buClr>
              <a:buSzPct val="70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Efficiency gains and capital deferrals in most operating business units, citizen engagement on service levels.</a:t>
            </a:r>
          </a:p>
          <a:p>
            <a:pPr marL="400050" marR="0" lvl="1" algn="l" defTabSz="914400" rtl="0" eaLnBrk="1" fontAlgn="base" latinLnBrk="0" hangingPunct="1">
              <a:lnSpc>
                <a:spcPct val="100000"/>
              </a:lnSpc>
              <a:spcBef>
                <a:spcPct val="20000"/>
              </a:spcBef>
              <a:spcAft>
                <a:spcPct val="0"/>
              </a:spcAft>
              <a:buClr>
                <a:schemeClr val="accent2"/>
              </a:buClr>
              <a:buSzPct val="75000"/>
              <a:tabLst/>
              <a:defRPr/>
            </a:pPr>
            <a:endParaRPr kumimoji="0" lang="en-US" sz="2000" b="0" i="0" u="none" strike="noStrike" kern="0" cap="none" spc="0" normalizeH="0" baseline="0" noProof="0" dirty="0">
              <a:ln>
                <a:noFill/>
              </a:ln>
              <a:solidFill>
                <a:srgbClr val="000000"/>
              </a:solidFill>
              <a:effectLst/>
              <a:uLnTx/>
              <a:uFillTx/>
              <a:latin typeface="+mn-lt"/>
            </a:endParaRP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18348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314980"/>
            <a:ext cx="6549388"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AM Implementation Challenges</a:t>
            </a: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Rectangle 3">
            <a:extLst>
              <a:ext uri="{FF2B5EF4-FFF2-40B4-BE49-F238E27FC236}">
                <a16:creationId xmlns:a16="http://schemas.microsoft.com/office/drawing/2014/main" id="{33A55D23-8739-4A25-A04F-D4EDBE38F798}"/>
              </a:ext>
            </a:extLst>
          </p:cNvPr>
          <p:cNvSpPr txBox="1">
            <a:spLocks noChangeArrowheads="1"/>
          </p:cNvSpPr>
          <p:nvPr/>
        </p:nvSpPr>
        <p:spPr bwMode="auto">
          <a:xfrm>
            <a:off x="457200" y="1354678"/>
            <a:ext cx="88392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Unwavering support of “Top Management”</a:t>
            </a: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Change management &amp; fatigue</a:t>
            </a: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Technology and data requirements</a:t>
            </a: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lang="en-US" sz="2800" kern="0" dirty="0">
                <a:solidFill>
                  <a:srgbClr val="000000"/>
                </a:solidFill>
                <a:latin typeface="Arial" panose="020B0604020202020204" pitchFamily="34" charset="0"/>
                <a:cs typeface="Arial" panose="020B0604020202020204" pitchFamily="34" charset="0"/>
              </a:rPr>
              <a:t>Prioritization of objectives between corporate directions</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Duration of implementation – succession and knowledge management</a:t>
            </a: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Time before value realization</a:t>
            </a: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“Herding cats” – setting and moving in a common direction</a:t>
            </a: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rgbClr val="A50021"/>
              </a:buClr>
              <a:buSzPct val="75000"/>
              <a:buFont typeface="Wingdings" pitchFamily="2" charset="2"/>
              <a:buChar char="n"/>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18223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990600" y="1418497"/>
            <a:ext cx="7214714" cy="523220"/>
          </a:xfrm>
          <a:prstGeom prst="rect">
            <a:avLst/>
          </a:prstGeom>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Thank You!</a:t>
            </a:r>
            <a:endParaRPr lang="en-US" sz="3000" b="1"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TextBox 5">
            <a:extLst>
              <a:ext uri="{FF2B5EF4-FFF2-40B4-BE49-F238E27FC236}">
                <a16:creationId xmlns:a16="http://schemas.microsoft.com/office/drawing/2014/main" id="{6CCC64B9-F299-4A20-9B74-E9FE256315C1}"/>
              </a:ext>
            </a:extLst>
          </p:cNvPr>
          <p:cNvSpPr txBox="1"/>
          <p:nvPr/>
        </p:nvSpPr>
        <p:spPr>
          <a:xfrm>
            <a:off x="2255296" y="2458356"/>
            <a:ext cx="4918109" cy="3108543"/>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Steve Wyton, P.Eng., MBA, FIAM</a:t>
            </a:r>
          </a:p>
          <a:p>
            <a:pPr algn="ctr"/>
            <a:r>
              <a:rPr lang="en-US" sz="2800" b="1" dirty="0">
                <a:latin typeface="Arial" panose="020B0604020202020204" pitchFamily="34" charset="0"/>
                <a:cs typeface="Arial" panose="020B0604020202020204" pitchFamily="34" charset="0"/>
              </a:rPr>
              <a:t>Manager, Corp. Project &amp; Asset Management</a:t>
            </a:r>
          </a:p>
          <a:p>
            <a:pPr algn="ctr"/>
            <a:r>
              <a:rPr lang="en-US" sz="2800" b="1" dirty="0">
                <a:latin typeface="Arial" panose="020B0604020202020204" pitchFamily="34" charset="0"/>
                <a:cs typeface="Arial" panose="020B0604020202020204" pitchFamily="34" charset="0"/>
              </a:rPr>
              <a:t>The City of Calgary</a:t>
            </a:r>
          </a:p>
          <a:p>
            <a:pPr algn="ctr"/>
            <a:r>
              <a:rPr lang="en-US" sz="2800" b="1" dirty="0">
                <a:latin typeface="Arial" panose="020B0604020202020204" pitchFamily="34" charset="0"/>
                <a:cs typeface="Arial" panose="020B0604020202020204" pitchFamily="34" charset="0"/>
                <a:hlinkClick r:id="rId4"/>
              </a:rPr>
              <a:t>steve.wyton@calgary.ca</a:t>
            </a: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(403) 268-5746</a:t>
            </a:r>
            <a:endParaRPr lang="en-C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84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1828800" y="168783"/>
            <a:ext cx="6974116" cy="523220"/>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Corporate Asset and Project Management</a:t>
            </a:r>
            <a:endParaRPr lang="en-US" sz="3000"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6" name="Picture 2">
            <a:extLst>
              <a:ext uri="{FF2B5EF4-FFF2-40B4-BE49-F238E27FC236}">
                <a16:creationId xmlns:a16="http://schemas.microsoft.com/office/drawing/2014/main" id="{6E95BC76-E5E4-4AB6-BFCD-4D9AADEA94AC}"/>
              </a:ext>
            </a:extLst>
          </p:cNvPr>
          <p:cNvPicPr>
            <a:picLocks noChangeAspect="1" noChangeArrowheads="1"/>
          </p:cNvPicPr>
          <p:nvPr/>
        </p:nvPicPr>
        <p:blipFill>
          <a:blip r:embed="rId4" cstate="print"/>
          <a:srcRect/>
          <a:stretch>
            <a:fillRect/>
          </a:stretch>
        </p:blipFill>
        <p:spPr bwMode="auto">
          <a:xfrm>
            <a:off x="781050" y="1066800"/>
            <a:ext cx="7567525" cy="5110639"/>
          </a:xfrm>
          <a:prstGeom prst="rect">
            <a:avLst/>
          </a:prstGeom>
          <a:noFill/>
          <a:ln w="9525">
            <a:noFill/>
            <a:miter lim="800000"/>
            <a:headEnd/>
            <a:tailEnd/>
          </a:ln>
        </p:spPr>
      </p:pic>
    </p:spTree>
    <p:extLst>
      <p:ext uri="{BB962C8B-B14F-4D97-AF65-F5344CB8AC3E}">
        <p14:creationId xmlns:p14="http://schemas.microsoft.com/office/powerpoint/2010/main" val="309998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23220"/>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ISO55000 Framework</a:t>
            </a:r>
            <a:endParaRPr lang="en-US" sz="3000"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40" name="Picture 39" descr="Picture2.png">
            <a:extLst>
              <a:ext uri="{FF2B5EF4-FFF2-40B4-BE49-F238E27FC236}">
                <a16:creationId xmlns:a16="http://schemas.microsoft.com/office/drawing/2014/main" id="{B6700E33-E242-4935-B787-3DD00591BF87}"/>
              </a:ext>
            </a:extLst>
          </p:cNvPr>
          <p:cNvPicPr>
            <a:picLocks noChangeAspect="1"/>
          </p:cNvPicPr>
          <p:nvPr/>
        </p:nvPicPr>
        <p:blipFill>
          <a:blip r:embed="rId4" cstate="print"/>
          <a:stretch>
            <a:fillRect/>
          </a:stretch>
        </p:blipFill>
        <p:spPr>
          <a:xfrm>
            <a:off x="762000" y="1066800"/>
            <a:ext cx="7474363" cy="4986280"/>
          </a:xfrm>
          <a:prstGeom prst="rect">
            <a:avLst/>
          </a:prstGeom>
        </p:spPr>
      </p:pic>
    </p:spTree>
    <p:extLst>
      <p:ext uri="{BB962C8B-B14F-4D97-AF65-F5344CB8AC3E}">
        <p14:creationId xmlns:p14="http://schemas.microsoft.com/office/powerpoint/2010/main" val="35063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23220"/>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Calgary’s AM Framework</a:t>
            </a:r>
            <a:endParaRPr lang="en-US" sz="3000"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7" name="Picture 6" descr="Picture1.png">
            <a:extLst>
              <a:ext uri="{FF2B5EF4-FFF2-40B4-BE49-F238E27FC236}">
                <a16:creationId xmlns:a16="http://schemas.microsoft.com/office/drawing/2014/main" id="{6F648167-3C75-456E-AC00-EAB202BCBD20}"/>
              </a:ext>
            </a:extLst>
          </p:cNvPr>
          <p:cNvPicPr>
            <a:picLocks noChangeAspect="1"/>
          </p:cNvPicPr>
          <p:nvPr/>
        </p:nvPicPr>
        <p:blipFill>
          <a:blip r:embed="rId4" cstate="print"/>
          <a:stretch>
            <a:fillRect/>
          </a:stretch>
        </p:blipFill>
        <p:spPr>
          <a:xfrm>
            <a:off x="781050" y="989252"/>
            <a:ext cx="7620000" cy="4981917"/>
          </a:xfrm>
          <a:prstGeom prst="rect">
            <a:avLst/>
          </a:prstGeom>
        </p:spPr>
      </p:pic>
    </p:spTree>
    <p:extLst>
      <p:ext uri="{BB962C8B-B14F-4D97-AF65-F5344CB8AC3E}">
        <p14:creationId xmlns:p14="http://schemas.microsoft.com/office/powerpoint/2010/main" val="139952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C23DD9A-B93E-4DE0-ADA1-EE445EA23848}"/>
              </a:ext>
            </a:extLst>
          </p:cNvPr>
          <p:cNvSpPr/>
          <p:nvPr/>
        </p:nvSpPr>
        <p:spPr>
          <a:xfrm>
            <a:off x="29774" y="9083"/>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29774" y="9083"/>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FFFCE3BC-23C6-466E-9CE9-C3DDD5DF74A5}"/>
              </a:ext>
            </a:extLst>
          </p:cNvPr>
          <p:cNvSpPr>
            <a:spLocks noGrp="1"/>
          </p:cNvSpPr>
          <p:nvPr>
            <p:ph type="sldNum" sz="quarter" idx="12"/>
          </p:nvPr>
        </p:nvSpPr>
        <p:spPr>
          <a:xfrm>
            <a:off x="6582974" y="6697221"/>
            <a:ext cx="1905000" cy="228600"/>
          </a:xfrm>
        </p:spPr>
        <p:txBody>
          <a:bodyPr/>
          <a:lstStyle/>
          <a:p>
            <a:pPr>
              <a:defRPr/>
            </a:pPr>
            <a:r>
              <a:rPr lang="en-CA" dirty="0"/>
              <a:t>Page </a:t>
            </a:r>
            <a:fld id="{AF6A22CA-A5A1-4034-944F-84C1984D2C7B}" type="slidenum">
              <a:rPr lang="en-CA" smtClean="0"/>
              <a:pPr>
                <a:defRPr/>
              </a:pPr>
              <a:t>5</a:t>
            </a:fld>
            <a:endParaRPr lang="en-CA" dirty="0"/>
          </a:p>
        </p:txBody>
      </p:sp>
      <p:sp>
        <p:nvSpPr>
          <p:cNvPr id="8" name="Rectangle 7">
            <a:extLst>
              <a:ext uri="{FF2B5EF4-FFF2-40B4-BE49-F238E27FC236}">
                <a16:creationId xmlns:a16="http://schemas.microsoft.com/office/drawing/2014/main" id="{44C22734-228B-4BD0-8AA6-26CCAD89E7A1}"/>
              </a:ext>
            </a:extLst>
          </p:cNvPr>
          <p:cNvSpPr/>
          <p:nvPr/>
        </p:nvSpPr>
        <p:spPr>
          <a:xfrm>
            <a:off x="2043954" y="390809"/>
            <a:ext cx="6715234"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Calgary’s Asset Management Policy - 2016</a:t>
            </a:r>
          </a:p>
        </p:txBody>
      </p:sp>
      <p:sp>
        <p:nvSpPr>
          <p:cNvPr id="9" name="Content Placeholder 4">
            <a:extLst>
              <a:ext uri="{FF2B5EF4-FFF2-40B4-BE49-F238E27FC236}">
                <a16:creationId xmlns:a16="http://schemas.microsoft.com/office/drawing/2014/main" id="{F245C202-408D-44F3-A744-D710CF1868CE}"/>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12" name="Slide Number Placeholder 3">
            <a:extLst>
              <a:ext uri="{FF2B5EF4-FFF2-40B4-BE49-F238E27FC236}">
                <a16:creationId xmlns:a16="http://schemas.microsoft.com/office/drawing/2014/main" id="{45D898C1-4B5A-4127-8EE4-E9EFE085EDD9}"/>
              </a:ext>
            </a:extLst>
          </p:cNvPr>
          <p:cNvSpPr txBox="1">
            <a:spLocks/>
          </p:cNvSpPr>
          <p:nvPr/>
        </p:nvSpPr>
        <p:spPr>
          <a:xfrm>
            <a:off x="6260743" y="7450138"/>
            <a:ext cx="19050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t>Page </a:t>
            </a:r>
            <a:fld id="{AF6A22CA-A5A1-4034-944F-84C1984D2C7B}" type="slidenum">
              <a:rPr lang="en-CA" smtClean="0"/>
              <a:pPr>
                <a:defRPr/>
              </a:pPr>
              <a:t>5</a:t>
            </a:fld>
            <a:endParaRPr lang="en-CA" dirty="0"/>
          </a:p>
        </p:txBody>
      </p:sp>
      <p:sp>
        <p:nvSpPr>
          <p:cNvPr id="13" name="Content Placeholder 2">
            <a:extLst>
              <a:ext uri="{FF2B5EF4-FFF2-40B4-BE49-F238E27FC236}">
                <a16:creationId xmlns:a16="http://schemas.microsoft.com/office/drawing/2014/main" id="{0D55A9FC-B6FD-4B9A-AE83-A24861AFAC9A}"/>
              </a:ext>
            </a:extLst>
          </p:cNvPr>
          <p:cNvSpPr txBox="1">
            <a:spLocks/>
          </p:cNvSpPr>
          <p:nvPr/>
        </p:nvSpPr>
        <p:spPr>
          <a:xfrm>
            <a:off x="914400" y="1335088"/>
            <a:ext cx="7541537" cy="52198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Further defines asset management and The City of Calgary’s guiding principles:</a:t>
            </a:r>
          </a:p>
          <a:p>
            <a:pPr lvl="1"/>
            <a:r>
              <a:rPr lang="en-US" sz="2400" dirty="0"/>
              <a:t>Aligns the corporation to ISO55000 (international asset management standard)</a:t>
            </a:r>
          </a:p>
          <a:p>
            <a:pPr lvl="1"/>
            <a:r>
              <a:rPr lang="en-US" sz="2400" dirty="0"/>
              <a:t>Identifies the need for the asset management business system and governance</a:t>
            </a:r>
          </a:p>
          <a:p>
            <a:pPr lvl="1"/>
            <a:r>
              <a:rPr lang="en-US" sz="2400" dirty="0"/>
              <a:t>Identifies the “plan-do-check-act” cycle and key documents/principles:</a:t>
            </a:r>
          </a:p>
          <a:p>
            <a:pPr lvl="2"/>
            <a:r>
              <a:rPr lang="en-US" sz="1800" dirty="0"/>
              <a:t>Asset Management Plans, Infrastructure Investment Plans, Infrastructure Status Report, corrective action, etc.</a:t>
            </a:r>
          </a:p>
          <a:p>
            <a:pPr lvl="1"/>
            <a:r>
              <a:rPr lang="en-US" sz="2400" dirty="0"/>
              <a:t>Legitimizes the City’s asset management strategy and guidelines:</a:t>
            </a:r>
          </a:p>
          <a:p>
            <a:pPr lvl="2"/>
            <a:r>
              <a:rPr lang="en-US" sz="1800" dirty="0"/>
              <a:t>Level of Service Framework, Infrastructure Risk Management Framework, Infrastructure Investment Planning guidelines, Infrastructure Investment Strategy (Infrastructure Calgary)</a:t>
            </a:r>
          </a:p>
          <a:p>
            <a:pPr lvl="1"/>
            <a:endParaRPr lang="en-US" sz="2000" dirty="0"/>
          </a:p>
          <a:p>
            <a:pPr>
              <a:buFont typeface="Arial" panose="020B0604020202020204" pitchFamily="34" charset="0"/>
              <a:buNone/>
            </a:pPr>
            <a:endParaRPr lang="en-US" sz="1800" dirty="0"/>
          </a:p>
          <a:p>
            <a:endParaRPr lang="en-US" dirty="0"/>
          </a:p>
          <a:p>
            <a:pPr lvl="2"/>
            <a:endParaRPr lang="en-US" dirty="0"/>
          </a:p>
          <a:p>
            <a:pPr lvl="1"/>
            <a:endParaRPr lang="en-US" dirty="0"/>
          </a:p>
          <a:p>
            <a:endParaRPr lang="en-US" dirty="0"/>
          </a:p>
          <a:p>
            <a:endParaRPr lang="en-CA" dirty="0"/>
          </a:p>
        </p:txBody>
      </p:sp>
    </p:spTree>
    <p:extLst>
      <p:ext uri="{BB962C8B-B14F-4D97-AF65-F5344CB8AC3E}">
        <p14:creationId xmlns:p14="http://schemas.microsoft.com/office/powerpoint/2010/main" val="100989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1905000" y="65742"/>
            <a:ext cx="6549388" cy="830997"/>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Calgary’s Asset Management Business System</a:t>
            </a: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Slide Number Placeholder 3">
            <a:extLst>
              <a:ext uri="{FF2B5EF4-FFF2-40B4-BE49-F238E27FC236}">
                <a16:creationId xmlns:a16="http://schemas.microsoft.com/office/drawing/2014/main" id="{16F38DD6-30A0-4EFA-AB32-E4F75BC69BF3}"/>
              </a:ext>
            </a:extLst>
          </p:cNvPr>
          <p:cNvSpPr>
            <a:spLocks noGrp="1"/>
          </p:cNvSpPr>
          <p:nvPr>
            <p:ph type="sldNum" sz="quarter" idx="12"/>
          </p:nvPr>
        </p:nvSpPr>
        <p:spPr>
          <a:xfrm>
            <a:off x="5638800" y="9050338"/>
            <a:ext cx="1905000" cy="228600"/>
          </a:xfrm>
        </p:spPr>
        <p:txBody>
          <a:bodyPr/>
          <a:lstStyle/>
          <a:p>
            <a:pPr>
              <a:defRPr/>
            </a:pPr>
            <a:r>
              <a:rPr lang="en-CA" dirty="0"/>
              <a:t>Page </a:t>
            </a:r>
            <a:fld id="{AF6A22CA-A5A1-4034-944F-84C1984D2C7B}" type="slidenum">
              <a:rPr lang="en-CA" smtClean="0"/>
              <a:pPr>
                <a:defRPr/>
              </a:pPr>
              <a:t>6</a:t>
            </a:fld>
            <a:endParaRPr lang="en-CA" dirty="0"/>
          </a:p>
        </p:txBody>
      </p:sp>
      <p:graphicFrame>
        <p:nvGraphicFramePr>
          <p:cNvPr id="8" name="Object 2">
            <a:extLst>
              <a:ext uri="{FF2B5EF4-FFF2-40B4-BE49-F238E27FC236}">
                <a16:creationId xmlns:a16="http://schemas.microsoft.com/office/drawing/2014/main" id="{CE0A754A-08D7-4C0C-A133-E53B22A22BED}"/>
              </a:ext>
            </a:extLst>
          </p:cNvPr>
          <p:cNvGraphicFramePr>
            <a:graphicFrameLocks noGrp="1" noChangeAspect="1"/>
          </p:cNvGraphicFramePr>
          <p:nvPr>
            <p:extLst>
              <p:ext uri="{D42A27DB-BD31-4B8C-83A1-F6EECF244321}">
                <p14:modId xmlns:p14="http://schemas.microsoft.com/office/powerpoint/2010/main" val="2654415802"/>
              </p:ext>
            </p:extLst>
          </p:nvPr>
        </p:nvGraphicFramePr>
        <p:xfrm>
          <a:off x="0" y="989252"/>
          <a:ext cx="9144000" cy="5372100"/>
        </p:xfrm>
        <a:graphic>
          <a:graphicData uri="http://schemas.openxmlformats.org/presentationml/2006/ole">
            <mc:AlternateContent xmlns:mc="http://schemas.openxmlformats.org/markup-compatibility/2006">
              <mc:Choice xmlns:v="urn:schemas-microsoft-com:vml" Requires="v">
                <p:oleObj spid="_x0000_s3110" name="Acrobat Document" r:id="rId5" imgW="26163000" imgH="16706160" progId="AcroExch.Document.DC">
                  <p:embed/>
                </p:oleObj>
              </mc:Choice>
              <mc:Fallback>
                <p:oleObj name="Acrobat Document" r:id="rId5" imgW="26163000" imgH="16706160" progId="AcroExch.Document.DC">
                  <p:embed/>
                  <p:pic>
                    <p:nvPicPr>
                      <p:cNvPr id="1026"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9252"/>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2A5E496-19D4-40F2-AD2C-DBB73E1D2D09}"/>
              </a:ext>
            </a:extLst>
          </p:cNvPr>
          <p:cNvSpPr/>
          <p:nvPr/>
        </p:nvSpPr>
        <p:spPr>
          <a:xfrm>
            <a:off x="304800" y="1143000"/>
            <a:ext cx="7086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088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97794-5CD9-478C-B613-ED7419877FFD}"/>
              </a:ext>
            </a:extLst>
          </p:cNvPr>
          <p:cNvSpPr/>
          <p:nvPr/>
        </p:nvSpPr>
        <p:spPr>
          <a:xfrm>
            <a:off x="2253528" y="168783"/>
            <a:ext cx="6549388" cy="523220"/>
          </a:xfrm>
          <a:prstGeom prst="rect">
            <a:avLst/>
          </a:prstGeom>
        </p:spPr>
        <p:txBody>
          <a:bodyPr wrap="square">
            <a:spAutoFit/>
          </a:bodyPr>
          <a:lstStyle/>
          <a:p>
            <a:pPr algn="ctr"/>
            <a:r>
              <a:rPr lang="en-US" sz="2800" dirty="0">
                <a:solidFill>
                  <a:srgbClr val="C00000"/>
                </a:solidFill>
                <a:latin typeface="Arial" panose="020B0604020202020204" pitchFamily="34" charset="0"/>
                <a:cs typeface="Arial" panose="020B0604020202020204" pitchFamily="34" charset="0"/>
              </a:rPr>
              <a:t>Measuring AM Maturity</a:t>
            </a:r>
            <a:endParaRPr lang="en-US" sz="3000" dirty="0">
              <a:solidFill>
                <a:srgbClr val="C00000"/>
              </a:solidFill>
              <a:latin typeface="Arial" panose="020B060402020202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A9603609-082D-43D6-BDA7-CE3247FBC672}"/>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43" name="Rectangle 42">
            <a:extLst>
              <a:ext uri="{FF2B5EF4-FFF2-40B4-BE49-F238E27FC236}">
                <a16:creationId xmlns:a16="http://schemas.microsoft.com/office/drawing/2014/main" id="{4C23DD9A-B93E-4DE0-ADA1-EE445EA23848}"/>
              </a:ext>
            </a:extLst>
          </p:cNvPr>
          <p:cNvSpPr/>
          <p:nvPr/>
        </p:nvSpPr>
        <p:spPr>
          <a:xfrm>
            <a:off x="0" y="0"/>
            <a:ext cx="1562100" cy="74295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0" y="0"/>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 name="Slide Number Placeholder 3">
            <a:extLst>
              <a:ext uri="{FF2B5EF4-FFF2-40B4-BE49-F238E27FC236}">
                <a16:creationId xmlns:a16="http://schemas.microsoft.com/office/drawing/2014/main" id="{3EC0DCC1-0167-4D92-AA90-B5142F16B9B0}"/>
              </a:ext>
            </a:extLst>
          </p:cNvPr>
          <p:cNvSpPr>
            <a:spLocks noGrp="1"/>
          </p:cNvSpPr>
          <p:nvPr>
            <p:ph type="sldNum" sz="quarter" idx="12"/>
          </p:nvPr>
        </p:nvSpPr>
        <p:spPr>
          <a:xfrm>
            <a:off x="6550936" y="6421438"/>
            <a:ext cx="1905000" cy="228600"/>
          </a:xfrm>
        </p:spPr>
        <p:txBody>
          <a:bodyPr/>
          <a:lstStyle/>
          <a:p>
            <a:pPr>
              <a:defRPr/>
            </a:pPr>
            <a:r>
              <a:rPr lang="en-CA" dirty="0"/>
              <a:t>Page </a:t>
            </a:r>
            <a:fld id="{AF6A22CA-A5A1-4034-944F-84C1984D2C7B}" type="slidenum">
              <a:rPr lang="en-CA" smtClean="0"/>
              <a:pPr>
                <a:defRPr/>
              </a:pPr>
              <a:t>7</a:t>
            </a:fld>
            <a:endParaRPr lang="en-CA" dirty="0"/>
          </a:p>
        </p:txBody>
      </p:sp>
      <p:graphicFrame>
        <p:nvGraphicFramePr>
          <p:cNvPr id="8" name="Object 2">
            <a:extLst>
              <a:ext uri="{FF2B5EF4-FFF2-40B4-BE49-F238E27FC236}">
                <a16:creationId xmlns:a16="http://schemas.microsoft.com/office/drawing/2014/main" id="{7A6539DE-B09A-409D-98B8-3C166B4E50A0}"/>
              </a:ext>
            </a:extLst>
          </p:cNvPr>
          <p:cNvGraphicFramePr>
            <a:graphicFrameLocks noChangeAspect="1"/>
          </p:cNvGraphicFramePr>
          <p:nvPr>
            <p:extLst/>
          </p:nvPr>
        </p:nvGraphicFramePr>
        <p:xfrm>
          <a:off x="-2264" y="1219200"/>
          <a:ext cx="6027738" cy="5172075"/>
        </p:xfrm>
        <a:graphic>
          <a:graphicData uri="http://schemas.openxmlformats.org/presentationml/2006/ole">
            <mc:AlternateContent xmlns:mc="http://schemas.openxmlformats.org/markup-compatibility/2006">
              <mc:Choice xmlns:v="urn:schemas-microsoft-com:vml" Requires="v">
                <p:oleObj spid="_x0000_s4100" name="Chart" r:id="rId5" imgW="6105449" imgH="5238902" progId="Excel.Sheet.8">
                  <p:embed/>
                </p:oleObj>
              </mc:Choice>
              <mc:Fallback>
                <p:oleObj name="Chart" r:id="rId5" imgW="6105449" imgH="5238902" progId="Excel.Sheet.8">
                  <p:embed/>
                  <p:pic>
                    <p:nvPicPr>
                      <p:cNvPr id="8" name="Object 2">
                        <a:extLst>
                          <a:ext uri="{FF2B5EF4-FFF2-40B4-BE49-F238E27FC236}">
                            <a16:creationId xmlns:a16="http://schemas.microsoft.com/office/drawing/2014/main" id="{7A6539DE-B09A-409D-98B8-3C166B4E50A0}"/>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4" y="1219200"/>
                        <a:ext cx="6027738" cy="517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a:extLst>
              <a:ext uri="{FF2B5EF4-FFF2-40B4-BE49-F238E27FC236}">
                <a16:creationId xmlns:a16="http://schemas.microsoft.com/office/drawing/2014/main" id="{60B50FC4-376A-4933-8A4C-4F213C3542FF}"/>
              </a:ext>
            </a:extLst>
          </p:cNvPr>
          <p:cNvPicPr>
            <a:picLocks noChangeAspect="1" noChangeArrowheads="1"/>
          </p:cNvPicPr>
          <p:nvPr/>
        </p:nvPicPr>
        <p:blipFill>
          <a:blip r:embed="rId7" cstate="print"/>
          <a:srcRect/>
          <a:stretch>
            <a:fillRect/>
          </a:stretch>
        </p:blipFill>
        <p:spPr bwMode="auto">
          <a:xfrm>
            <a:off x="5514299" y="1246188"/>
            <a:ext cx="3638550" cy="5121275"/>
          </a:xfrm>
          <a:prstGeom prst="rect">
            <a:avLst/>
          </a:prstGeom>
          <a:noFill/>
          <a:ln w="9525" algn="ctr">
            <a:noFill/>
            <a:miter lim="800000"/>
            <a:headEnd/>
            <a:tailEnd/>
          </a:ln>
        </p:spPr>
      </p:pic>
    </p:spTree>
    <p:extLst>
      <p:ext uri="{BB962C8B-B14F-4D97-AF65-F5344CB8AC3E}">
        <p14:creationId xmlns:p14="http://schemas.microsoft.com/office/powerpoint/2010/main" val="217863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C23DD9A-B93E-4DE0-ADA1-EE445EA23848}"/>
              </a:ext>
            </a:extLst>
          </p:cNvPr>
          <p:cNvSpPr/>
          <p:nvPr/>
        </p:nvSpPr>
        <p:spPr>
          <a:xfrm>
            <a:off x="29774" y="9083"/>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29774" y="9083"/>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FFFCE3BC-23C6-466E-9CE9-C3DDD5DF74A5}"/>
              </a:ext>
            </a:extLst>
          </p:cNvPr>
          <p:cNvSpPr>
            <a:spLocks noGrp="1"/>
          </p:cNvSpPr>
          <p:nvPr>
            <p:ph type="sldNum" sz="quarter" idx="12"/>
          </p:nvPr>
        </p:nvSpPr>
        <p:spPr>
          <a:xfrm>
            <a:off x="6582974" y="6697221"/>
            <a:ext cx="1905000" cy="228600"/>
          </a:xfrm>
        </p:spPr>
        <p:txBody>
          <a:bodyPr/>
          <a:lstStyle/>
          <a:p>
            <a:pPr>
              <a:defRPr/>
            </a:pPr>
            <a:r>
              <a:rPr lang="en-CA" dirty="0"/>
              <a:t>Page </a:t>
            </a:r>
            <a:fld id="{AF6A22CA-A5A1-4034-944F-84C1984D2C7B}" type="slidenum">
              <a:rPr lang="en-CA" smtClean="0"/>
              <a:pPr>
                <a:defRPr/>
              </a:pPr>
              <a:t>8</a:t>
            </a:fld>
            <a:endParaRPr lang="en-CA" dirty="0"/>
          </a:p>
        </p:txBody>
      </p:sp>
      <p:sp>
        <p:nvSpPr>
          <p:cNvPr id="8" name="Rectangle 7">
            <a:extLst>
              <a:ext uri="{FF2B5EF4-FFF2-40B4-BE49-F238E27FC236}">
                <a16:creationId xmlns:a16="http://schemas.microsoft.com/office/drawing/2014/main" id="{44C22734-228B-4BD0-8AA6-26CCAD89E7A1}"/>
              </a:ext>
            </a:extLst>
          </p:cNvPr>
          <p:cNvSpPr/>
          <p:nvPr/>
        </p:nvSpPr>
        <p:spPr>
          <a:xfrm>
            <a:off x="1577077" y="387778"/>
            <a:ext cx="6549388"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The Asset Management Plan</a:t>
            </a:r>
          </a:p>
        </p:txBody>
      </p:sp>
      <p:sp>
        <p:nvSpPr>
          <p:cNvPr id="9" name="Content Placeholder 4">
            <a:extLst>
              <a:ext uri="{FF2B5EF4-FFF2-40B4-BE49-F238E27FC236}">
                <a16:creationId xmlns:a16="http://schemas.microsoft.com/office/drawing/2014/main" id="{F245C202-408D-44F3-A744-D710CF1868CE}"/>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12" name="Slide Number Placeholder 3">
            <a:extLst>
              <a:ext uri="{FF2B5EF4-FFF2-40B4-BE49-F238E27FC236}">
                <a16:creationId xmlns:a16="http://schemas.microsoft.com/office/drawing/2014/main" id="{45D898C1-4B5A-4127-8EE4-E9EFE085EDD9}"/>
              </a:ext>
            </a:extLst>
          </p:cNvPr>
          <p:cNvSpPr txBox="1">
            <a:spLocks/>
          </p:cNvSpPr>
          <p:nvPr/>
        </p:nvSpPr>
        <p:spPr>
          <a:xfrm>
            <a:off x="6260743" y="7450138"/>
            <a:ext cx="19050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t>Page </a:t>
            </a:r>
            <a:fld id="{AF6A22CA-A5A1-4034-944F-84C1984D2C7B}" type="slidenum">
              <a:rPr lang="en-CA" smtClean="0"/>
              <a:pPr>
                <a:defRPr/>
              </a:pPr>
              <a:t>8</a:t>
            </a:fld>
            <a:endParaRPr lang="en-CA" dirty="0"/>
          </a:p>
        </p:txBody>
      </p:sp>
      <p:sp>
        <p:nvSpPr>
          <p:cNvPr id="11" name="Rectangle 5">
            <a:extLst>
              <a:ext uri="{FF2B5EF4-FFF2-40B4-BE49-F238E27FC236}">
                <a16:creationId xmlns:a16="http://schemas.microsoft.com/office/drawing/2014/main" id="{EB3B9131-8128-49A7-BF98-D3EF19BAEE26}"/>
              </a:ext>
            </a:extLst>
          </p:cNvPr>
          <p:cNvSpPr txBox="1">
            <a:spLocks noChangeArrowheads="1"/>
          </p:cNvSpPr>
          <p:nvPr/>
        </p:nvSpPr>
        <p:spPr bwMode="auto">
          <a:xfrm>
            <a:off x="643829" y="1828800"/>
            <a:ext cx="7421562"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EXECUTIVE SUMMARY</a:t>
            </a:r>
          </a:p>
          <a:p>
            <a:pPr marL="990600" lvl="1" indent="-533400" fontAlgn="base">
              <a:spcBef>
                <a:spcPct val="20000"/>
              </a:spcBef>
              <a:spcAft>
                <a:spcPct val="0"/>
              </a:spcAft>
              <a:buClr>
                <a:srgbClr val="A50021"/>
              </a:buClr>
              <a:buSzPct val="75000"/>
              <a:buFont typeface="+mj-lt"/>
              <a:buAutoNum type="alphaLcPeriod"/>
              <a:defRPr/>
            </a:pPr>
            <a:r>
              <a:rPr lang="en-US" kern="0" dirty="0">
                <a:solidFill>
                  <a:srgbClr val="000000"/>
                </a:solidFill>
                <a:latin typeface="Arial" panose="020B0604020202020204" pitchFamily="34" charset="0"/>
                <a:cs typeface="Arial" panose="020B0604020202020204" pitchFamily="34" charset="0"/>
              </a:rPr>
              <a:t>SERVICE &amp; INFRASTRUCTURE STATUS</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INTRODUCTION &amp; BACKGROUND</a:t>
            </a:r>
          </a:p>
          <a:p>
            <a:pPr marL="533400" indent="-533400" fontAlgn="base">
              <a:spcBef>
                <a:spcPct val="20000"/>
              </a:spcBef>
              <a:spcAft>
                <a:spcPct val="0"/>
              </a:spcAft>
              <a:buClr>
                <a:srgbClr val="A50021"/>
              </a:buClr>
              <a:buSzPct val="75000"/>
              <a:buFontTx/>
              <a:buAutoNum type="arabicPeriod"/>
              <a:defRPr/>
            </a:pPr>
            <a:r>
              <a:rPr lang="en-US" kern="0" dirty="0">
                <a:solidFill>
                  <a:srgbClr val="000000"/>
                </a:solidFill>
                <a:latin typeface="Arial" panose="020B0604020202020204" pitchFamily="34" charset="0"/>
                <a:cs typeface="Arial" panose="020B0604020202020204" pitchFamily="34" charset="0"/>
              </a:rPr>
              <a:t>LEVELS OF SERVICE (LOS)</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MANAGEMENT (CURRENT &amp; FUTURE)</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ASSET LIFECYCLE PLANS</a:t>
            </a:r>
          </a:p>
          <a:p>
            <a:pPr marL="990600" lvl="1" indent="-533400" fontAlgn="base">
              <a:spcBef>
                <a:spcPct val="20000"/>
              </a:spcBef>
              <a:spcAft>
                <a:spcPct val="0"/>
              </a:spcAft>
              <a:buClr>
                <a:srgbClr val="A50021"/>
              </a:buClr>
              <a:buSzPct val="75000"/>
              <a:buFont typeface="+mj-lt"/>
              <a:buAutoNum type="alphaLcPeriod"/>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SERVICE &amp; ASSET RISK</a:t>
            </a:r>
          </a:p>
          <a:p>
            <a:pPr marL="990600" lvl="1" indent="-533400" fontAlgn="base">
              <a:spcBef>
                <a:spcPct val="20000"/>
              </a:spcBef>
              <a:spcAft>
                <a:spcPct val="0"/>
              </a:spcAft>
              <a:buClr>
                <a:srgbClr val="A50021"/>
              </a:buClr>
              <a:buSzPct val="75000"/>
              <a:buFont typeface="+mj-lt"/>
              <a:buAutoNum type="alphaLcPeriod"/>
              <a:defRPr/>
            </a:pPr>
            <a:r>
              <a:rPr lang="en-US" kern="0" dirty="0">
                <a:solidFill>
                  <a:srgbClr val="000000"/>
                </a:solidFill>
                <a:latin typeface="Arial" panose="020B0604020202020204" pitchFamily="34" charset="0"/>
                <a:cs typeface="Arial" panose="020B0604020202020204" pitchFamily="34" charset="0"/>
              </a:rPr>
              <a:t>OPERATIONS &amp; MAINTENANCE</a:t>
            </a:r>
          </a:p>
          <a:p>
            <a:pPr marL="990600" lvl="1" indent="-533400" fontAlgn="base">
              <a:spcBef>
                <a:spcPct val="20000"/>
              </a:spcBef>
              <a:spcAft>
                <a:spcPct val="0"/>
              </a:spcAft>
              <a:buClr>
                <a:srgbClr val="A50021"/>
              </a:buClr>
              <a:buSzPct val="75000"/>
              <a:buFont typeface="+mj-lt"/>
              <a:buAutoNum type="alphaLcPeriod"/>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RENEWAL &amp; DISPOSAL</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FINANCIAL &amp; FUNDING FORECASTS</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ASSET MANAGEMENT PRACTICES</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PLAN IMPROVEMENT &amp; MONITORING</a:t>
            </a:r>
          </a:p>
          <a:p>
            <a:pPr marL="533400" marR="0" lvl="0" indent="-533400" algn="l" defTabSz="914400" rtl="0" eaLnBrk="1" fontAlgn="base" latinLnBrk="0" hangingPunct="1">
              <a:lnSpc>
                <a:spcPct val="100000"/>
              </a:lnSpc>
              <a:spcBef>
                <a:spcPct val="20000"/>
              </a:spcBef>
              <a:spcAft>
                <a:spcPct val="0"/>
              </a:spcAft>
              <a:buClr>
                <a:srgbClr val="A50021"/>
              </a:buClr>
              <a:buSzPct val="75000"/>
              <a:buFontTx/>
              <a:buAutoNum type="arabicPeriod"/>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APPENDICES</a:t>
            </a:r>
          </a:p>
        </p:txBody>
      </p:sp>
      <p:sp>
        <p:nvSpPr>
          <p:cNvPr id="13" name="Rectangle 7">
            <a:extLst>
              <a:ext uri="{FF2B5EF4-FFF2-40B4-BE49-F238E27FC236}">
                <a16:creationId xmlns:a16="http://schemas.microsoft.com/office/drawing/2014/main" id="{1A88E341-65FA-4FEE-82CC-4826634025E6}"/>
              </a:ext>
            </a:extLst>
          </p:cNvPr>
          <p:cNvSpPr>
            <a:spLocks noChangeArrowheads="1"/>
          </p:cNvSpPr>
          <p:nvPr/>
        </p:nvSpPr>
        <p:spPr bwMode="auto">
          <a:xfrm>
            <a:off x="4568825" y="3716337"/>
            <a:ext cx="3733800" cy="2590800"/>
          </a:xfrm>
          <a:prstGeom prst="rect">
            <a:avLst/>
          </a:prstGeom>
          <a:noFill/>
          <a:ln w="9525" algn="ctr">
            <a:noFill/>
            <a:miter lim="800000"/>
            <a:headEnd/>
            <a:tailEnd/>
          </a:ln>
        </p:spPr>
        <p:txBody>
          <a:bodyPr wrap="none" anchor="ctr"/>
          <a:lstStyle/>
          <a:p>
            <a:pPr algn="ctr"/>
            <a:endParaRPr lang="en-CA" dirty="0"/>
          </a:p>
        </p:txBody>
      </p:sp>
      <p:sp>
        <p:nvSpPr>
          <p:cNvPr id="14" name="Isosceles Triangle 13">
            <a:extLst>
              <a:ext uri="{FF2B5EF4-FFF2-40B4-BE49-F238E27FC236}">
                <a16:creationId xmlns:a16="http://schemas.microsoft.com/office/drawing/2014/main" id="{7886A927-D72D-4B75-BF63-B10B23DBDE57}"/>
              </a:ext>
            </a:extLst>
          </p:cNvPr>
          <p:cNvSpPr/>
          <p:nvPr/>
        </p:nvSpPr>
        <p:spPr>
          <a:xfrm>
            <a:off x="6260743" y="2452244"/>
            <a:ext cx="1947873" cy="174801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70C226B-5529-4375-9D7F-4FA4C1BC4945}"/>
              </a:ext>
            </a:extLst>
          </p:cNvPr>
          <p:cNvSpPr txBox="1"/>
          <p:nvPr/>
        </p:nvSpPr>
        <p:spPr>
          <a:xfrm>
            <a:off x="7043885" y="1921643"/>
            <a:ext cx="432323" cy="523220"/>
          </a:xfrm>
          <a:prstGeom prst="rect">
            <a:avLst/>
          </a:prstGeom>
          <a:noFill/>
        </p:spPr>
        <p:txBody>
          <a:bodyPr wrap="square" rtlCol="0">
            <a:spAutoFit/>
          </a:bodyPr>
          <a:lstStyle/>
          <a:p>
            <a:r>
              <a:rPr lang="en-US" sz="2800" dirty="0"/>
              <a:t>$</a:t>
            </a:r>
          </a:p>
        </p:txBody>
      </p:sp>
      <p:sp>
        <p:nvSpPr>
          <p:cNvPr id="16" name="TextBox 15">
            <a:extLst>
              <a:ext uri="{FF2B5EF4-FFF2-40B4-BE49-F238E27FC236}">
                <a16:creationId xmlns:a16="http://schemas.microsoft.com/office/drawing/2014/main" id="{D27DD962-42BE-4060-87A3-C10F9BDF012D}"/>
              </a:ext>
            </a:extLst>
          </p:cNvPr>
          <p:cNvSpPr txBox="1"/>
          <p:nvPr/>
        </p:nvSpPr>
        <p:spPr>
          <a:xfrm>
            <a:off x="5566308" y="3994973"/>
            <a:ext cx="914401" cy="400110"/>
          </a:xfrm>
          <a:prstGeom prst="rect">
            <a:avLst/>
          </a:prstGeom>
          <a:noFill/>
        </p:spPr>
        <p:txBody>
          <a:bodyPr wrap="square" rtlCol="0">
            <a:spAutoFit/>
          </a:bodyPr>
          <a:lstStyle/>
          <a:p>
            <a:r>
              <a:rPr lang="en-US" sz="2000" dirty="0"/>
              <a:t>Risk</a:t>
            </a:r>
          </a:p>
        </p:txBody>
      </p:sp>
      <p:sp>
        <p:nvSpPr>
          <p:cNvPr id="17" name="TextBox 16">
            <a:extLst>
              <a:ext uri="{FF2B5EF4-FFF2-40B4-BE49-F238E27FC236}">
                <a16:creationId xmlns:a16="http://schemas.microsoft.com/office/drawing/2014/main" id="{5D2E6EBC-001E-4AA7-8E42-25AB90730B9D}"/>
              </a:ext>
            </a:extLst>
          </p:cNvPr>
          <p:cNvSpPr txBox="1"/>
          <p:nvPr/>
        </p:nvSpPr>
        <p:spPr>
          <a:xfrm>
            <a:off x="8168843" y="3882017"/>
            <a:ext cx="1407684" cy="707886"/>
          </a:xfrm>
          <a:prstGeom prst="rect">
            <a:avLst/>
          </a:prstGeom>
          <a:noFill/>
        </p:spPr>
        <p:txBody>
          <a:bodyPr wrap="square" rtlCol="0">
            <a:spAutoFit/>
          </a:bodyPr>
          <a:lstStyle/>
          <a:p>
            <a:r>
              <a:rPr lang="en-US" sz="2000" dirty="0"/>
              <a:t>Service Level</a:t>
            </a:r>
          </a:p>
        </p:txBody>
      </p:sp>
    </p:spTree>
    <p:extLst>
      <p:ext uri="{BB962C8B-B14F-4D97-AF65-F5344CB8AC3E}">
        <p14:creationId xmlns:p14="http://schemas.microsoft.com/office/powerpoint/2010/main" val="185451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C23DD9A-B93E-4DE0-ADA1-EE445EA23848}"/>
              </a:ext>
            </a:extLst>
          </p:cNvPr>
          <p:cNvSpPr/>
          <p:nvPr/>
        </p:nvSpPr>
        <p:spPr>
          <a:xfrm>
            <a:off x="29774" y="9083"/>
            <a:ext cx="1562100" cy="7429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Frame 37">
            <a:extLst>
              <a:ext uri="{FF2B5EF4-FFF2-40B4-BE49-F238E27FC236}">
                <a16:creationId xmlns:a16="http://schemas.microsoft.com/office/drawing/2014/main" id="{415FB79C-4ECC-469D-8E3F-2C7B3A03C0E9}"/>
              </a:ext>
            </a:extLst>
          </p:cNvPr>
          <p:cNvSpPr/>
          <p:nvPr/>
        </p:nvSpPr>
        <p:spPr>
          <a:xfrm>
            <a:off x="29774" y="9083"/>
            <a:ext cx="9144000" cy="6858000"/>
          </a:xfrm>
          <a:prstGeom prst="frame">
            <a:avLst>
              <a:gd name="adj1" fmla="val 5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Slide Number Placeholder 3">
            <a:extLst>
              <a:ext uri="{FF2B5EF4-FFF2-40B4-BE49-F238E27FC236}">
                <a16:creationId xmlns:a16="http://schemas.microsoft.com/office/drawing/2014/main" id="{FFFCE3BC-23C6-466E-9CE9-C3DDD5DF74A5}"/>
              </a:ext>
            </a:extLst>
          </p:cNvPr>
          <p:cNvSpPr>
            <a:spLocks noGrp="1"/>
          </p:cNvSpPr>
          <p:nvPr>
            <p:ph type="sldNum" sz="quarter" idx="12"/>
          </p:nvPr>
        </p:nvSpPr>
        <p:spPr>
          <a:xfrm>
            <a:off x="6582974" y="6697221"/>
            <a:ext cx="1905000" cy="228600"/>
          </a:xfrm>
        </p:spPr>
        <p:txBody>
          <a:bodyPr/>
          <a:lstStyle/>
          <a:p>
            <a:pPr>
              <a:defRPr/>
            </a:pPr>
            <a:r>
              <a:rPr lang="en-CA" dirty="0"/>
              <a:t>Page </a:t>
            </a:r>
            <a:fld id="{AF6A22CA-A5A1-4034-944F-84C1984D2C7B}" type="slidenum">
              <a:rPr lang="en-CA" smtClean="0"/>
              <a:pPr>
                <a:defRPr/>
              </a:pPr>
              <a:t>9</a:t>
            </a:fld>
            <a:endParaRPr lang="en-CA" dirty="0"/>
          </a:p>
        </p:txBody>
      </p:sp>
      <p:sp>
        <p:nvSpPr>
          <p:cNvPr id="8" name="Rectangle 7">
            <a:extLst>
              <a:ext uri="{FF2B5EF4-FFF2-40B4-BE49-F238E27FC236}">
                <a16:creationId xmlns:a16="http://schemas.microsoft.com/office/drawing/2014/main" id="{44C22734-228B-4BD0-8AA6-26CCAD89E7A1}"/>
              </a:ext>
            </a:extLst>
          </p:cNvPr>
          <p:cNvSpPr/>
          <p:nvPr/>
        </p:nvSpPr>
        <p:spPr>
          <a:xfrm>
            <a:off x="1938586" y="393023"/>
            <a:ext cx="6549388" cy="461665"/>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The Concept of Level of Service (LOS)</a:t>
            </a:r>
          </a:p>
        </p:txBody>
      </p:sp>
      <p:sp>
        <p:nvSpPr>
          <p:cNvPr id="9" name="Content Placeholder 4">
            <a:extLst>
              <a:ext uri="{FF2B5EF4-FFF2-40B4-BE49-F238E27FC236}">
                <a16:creationId xmlns:a16="http://schemas.microsoft.com/office/drawing/2014/main" id="{F245C202-408D-44F3-A744-D710CF1868CE}"/>
              </a:ext>
            </a:extLst>
          </p:cNvPr>
          <p:cNvSpPr txBox="1">
            <a:spLocks/>
          </p:cNvSpPr>
          <p:nvPr/>
        </p:nvSpPr>
        <p:spPr>
          <a:xfrm>
            <a:off x="2332264" y="938305"/>
            <a:ext cx="6553200" cy="4953000"/>
          </a:xfrm>
          <a:prstGeom prst="rect">
            <a:avLst/>
          </a:prstGeom>
        </p:spPr>
        <p:txBody>
          <a:bodyPr vert="horz" lIns="0" tIns="0" rIns="91440" bIns="0" rtlCol="0">
            <a:normAutofit/>
          </a:bodyPr>
          <a:lstStyle>
            <a:lvl1pPr marL="0" indent="0" algn="l" defTabSz="914400" rtl="0" eaLnBrk="1" latinLnBrk="0" hangingPunct="1">
              <a:lnSpc>
                <a:spcPct val="113000"/>
              </a:lnSpc>
              <a:spcBef>
                <a:spcPts val="1000"/>
              </a:spcBef>
              <a:spcAft>
                <a:spcPts val="1000"/>
              </a:spcAft>
              <a:buFont typeface="+mj-lt"/>
              <a:buNone/>
              <a:defRPr sz="2000" kern="1200">
                <a:solidFill>
                  <a:srgbClr val="000000"/>
                </a:solidFill>
                <a:latin typeface="+mn-lt"/>
                <a:ea typeface="+mn-ea"/>
                <a:cs typeface="+mn-cs"/>
              </a:defRPr>
            </a:lvl1pPr>
            <a:lvl2pPr marL="1028700" indent="-571500" algn="l" defTabSz="914400" rtl="0" eaLnBrk="1" latinLnBrk="0" hangingPunct="1">
              <a:lnSpc>
                <a:spcPct val="90000"/>
              </a:lnSpc>
              <a:spcBef>
                <a:spcPts val="500"/>
              </a:spcBef>
              <a:buFont typeface="+mj-lt"/>
              <a:buAutoNum type="romanLcPeriod"/>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dirty="0"/>
          </a:p>
          <a:p>
            <a:pPr>
              <a:defRPr/>
            </a:pPr>
            <a:endParaRPr lang="en-US" dirty="0"/>
          </a:p>
          <a:p>
            <a:pPr>
              <a:defRPr/>
            </a:pPr>
            <a:endParaRPr lang="en-US" dirty="0"/>
          </a:p>
        </p:txBody>
      </p:sp>
      <p:sp>
        <p:nvSpPr>
          <p:cNvPr id="12" name="Slide Number Placeholder 3">
            <a:extLst>
              <a:ext uri="{FF2B5EF4-FFF2-40B4-BE49-F238E27FC236}">
                <a16:creationId xmlns:a16="http://schemas.microsoft.com/office/drawing/2014/main" id="{45D898C1-4B5A-4127-8EE4-E9EFE085EDD9}"/>
              </a:ext>
            </a:extLst>
          </p:cNvPr>
          <p:cNvSpPr txBox="1">
            <a:spLocks/>
          </p:cNvSpPr>
          <p:nvPr/>
        </p:nvSpPr>
        <p:spPr>
          <a:xfrm>
            <a:off x="6260743" y="7450138"/>
            <a:ext cx="19050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a:t>Page </a:t>
            </a:r>
            <a:fld id="{AF6A22CA-A5A1-4034-944F-84C1984D2C7B}" type="slidenum">
              <a:rPr lang="en-CA" smtClean="0"/>
              <a:pPr>
                <a:defRPr/>
              </a:pPr>
              <a:t>9</a:t>
            </a:fld>
            <a:endParaRPr lang="en-CA" dirty="0"/>
          </a:p>
        </p:txBody>
      </p:sp>
      <p:sp useBgFill="1">
        <p:nvSpPr>
          <p:cNvPr id="11" name="Rectangle 3">
            <a:extLst>
              <a:ext uri="{FF2B5EF4-FFF2-40B4-BE49-F238E27FC236}">
                <a16:creationId xmlns:a16="http://schemas.microsoft.com/office/drawing/2014/main" id="{32D111D2-F813-454A-AFF6-7E6CE4AE8567}"/>
              </a:ext>
            </a:extLst>
          </p:cNvPr>
          <p:cNvSpPr>
            <a:spLocks noChangeArrowheads="1"/>
          </p:cNvSpPr>
          <p:nvPr/>
        </p:nvSpPr>
        <p:spPr bwMode="auto">
          <a:xfrm>
            <a:off x="6977063" y="3709988"/>
            <a:ext cx="1804987" cy="1252537"/>
          </a:xfrm>
          <a:prstGeom prst="rect">
            <a:avLst/>
          </a:prstGeom>
          <a:ln w="9525" algn="ctr">
            <a:noFill/>
            <a:miter lim="800000"/>
            <a:headEnd/>
            <a:tailEnd/>
          </a:ln>
        </p:spPr>
        <p:txBody>
          <a:bodyPr wrap="none" anchor="ctr"/>
          <a:lstStyle/>
          <a:p>
            <a:pPr algn="ctr"/>
            <a:endParaRPr lang="en-CA" dirty="0"/>
          </a:p>
        </p:txBody>
      </p:sp>
      <p:sp>
        <p:nvSpPr>
          <p:cNvPr id="14" name="Rectangle 7">
            <a:extLst>
              <a:ext uri="{FF2B5EF4-FFF2-40B4-BE49-F238E27FC236}">
                <a16:creationId xmlns:a16="http://schemas.microsoft.com/office/drawing/2014/main" id="{CCA63A76-AD30-42D2-9E66-E1979DABAFC5}"/>
              </a:ext>
            </a:extLst>
          </p:cNvPr>
          <p:cNvSpPr>
            <a:spLocks noChangeArrowheads="1"/>
          </p:cNvSpPr>
          <p:nvPr/>
        </p:nvSpPr>
        <p:spPr bwMode="auto">
          <a:xfrm>
            <a:off x="4568825" y="3457575"/>
            <a:ext cx="3733800" cy="2590800"/>
          </a:xfrm>
          <a:prstGeom prst="rect">
            <a:avLst/>
          </a:prstGeom>
          <a:noFill/>
          <a:ln w="9525" algn="ctr">
            <a:noFill/>
            <a:miter lim="800000"/>
            <a:headEnd/>
            <a:tailEnd/>
          </a:ln>
        </p:spPr>
        <p:txBody>
          <a:bodyPr wrap="none" anchor="ctr"/>
          <a:lstStyle/>
          <a:p>
            <a:pPr algn="ctr"/>
            <a:endParaRPr lang="en-CA" dirty="0"/>
          </a:p>
        </p:txBody>
      </p:sp>
      <p:sp>
        <p:nvSpPr>
          <p:cNvPr id="15" name="TextBox 14">
            <a:extLst>
              <a:ext uri="{FF2B5EF4-FFF2-40B4-BE49-F238E27FC236}">
                <a16:creationId xmlns:a16="http://schemas.microsoft.com/office/drawing/2014/main" id="{00B3B2A0-56A5-4485-98B4-A6C0FFD43440}"/>
              </a:ext>
            </a:extLst>
          </p:cNvPr>
          <p:cNvSpPr txBox="1"/>
          <p:nvPr/>
        </p:nvSpPr>
        <p:spPr>
          <a:xfrm>
            <a:off x="756789" y="6146711"/>
            <a:ext cx="7908324" cy="276999"/>
          </a:xfrm>
          <a:prstGeom prst="rect">
            <a:avLst/>
          </a:prstGeom>
          <a:noFill/>
        </p:spPr>
        <p:txBody>
          <a:bodyPr wrap="square" rtlCol="0">
            <a:spAutoFit/>
          </a:bodyPr>
          <a:lstStyle/>
          <a:p>
            <a:pPr algn="ctr">
              <a:buNone/>
            </a:pPr>
            <a:r>
              <a:rPr lang="en-US" sz="1200" dirty="0">
                <a:latin typeface="+mn-lt"/>
              </a:rPr>
              <a:t>*for illustrative purpose only</a:t>
            </a:r>
            <a:endParaRPr lang="en-CA" sz="1200" dirty="0">
              <a:latin typeface="+mn-lt"/>
            </a:endParaRPr>
          </a:p>
        </p:txBody>
      </p:sp>
      <p:sp>
        <p:nvSpPr>
          <p:cNvPr id="16" name="TextBox 15">
            <a:extLst>
              <a:ext uri="{FF2B5EF4-FFF2-40B4-BE49-F238E27FC236}">
                <a16:creationId xmlns:a16="http://schemas.microsoft.com/office/drawing/2014/main" id="{FF30D693-5A84-4A5E-A471-DD73DB04E6D8}"/>
              </a:ext>
            </a:extLst>
          </p:cNvPr>
          <p:cNvSpPr txBox="1"/>
          <p:nvPr/>
        </p:nvSpPr>
        <p:spPr>
          <a:xfrm>
            <a:off x="1860086" y="1676400"/>
            <a:ext cx="1672060" cy="707886"/>
          </a:xfrm>
          <a:prstGeom prst="rect">
            <a:avLst/>
          </a:prstGeom>
          <a:noFill/>
        </p:spPr>
        <p:txBody>
          <a:bodyPr wrap="square" rtlCol="0">
            <a:spAutoFit/>
          </a:bodyPr>
          <a:lstStyle/>
          <a:p>
            <a:pPr algn="ctr">
              <a:buNone/>
            </a:pPr>
            <a:r>
              <a:rPr lang="en-US" sz="2000" dirty="0">
                <a:latin typeface="+mn-lt"/>
              </a:rPr>
              <a:t>Corporate LOS</a:t>
            </a:r>
            <a:endParaRPr lang="en-CA" sz="2000" dirty="0">
              <a:latin typeface="+mn-lt"/>
            </a:endParaRPr>
          </a:p>
        </p:txBody>
      </p:sp>
      <p:sp>
        <p:nvSpPr>
          <p:cNvPr id="17" name="TextBox 16">
            <a:extLst>
              <a:ext uri="{FF2B5EF4-FFF2-40B4-BE49-F238E27FC236}">
                <a16:creationId xmlns:a16="http://schemas.microsoft.com/office/drawing/2014/main" id="{490AA90C-036F-4BDD-934B-566B92E4FD60}"/>
              </a:ext>
            </a:extLst>
          </p:cNvPr>
          <p:cNvSpPr txBox="1"/>
          <p:nvPr/>
        </p:nvSpPr>
        <p:spPr>
          <a:xfrm>
            <a:off x="3763200" y="1676400"/>
            <a:ext cx="1611250" cy="707886"/>
          </a:xfrm>
          <a:prstGeom prst="rect">
            <a:avLst/>
          </a:prstGeom>
          <a:noFill/>
        </p:spPr>
        <p:txBody>
          <a:bodyPr wrap="square" rtlCol="0">
            <a:spAutoFit/>
          </a:bodyPr>
          <a:lstStyle/>
          <a:p>
            <a:pPr algn="ctr">
              <a:buNone/>
            </a:pPr>
            <a:r>
              <a:rPr lang="en-US" sz="2000" dirty="0">
                <a:latin typeface="+mn-lt"/>
              </a:rPr>
              <a:t>Customer LOS</a:t>
            </a:r>
            <a:endParaRPr lang="en-CA" sz="2000" dirty="0">
              <a:latin typeface="+mn-lt"/>
            </a:endParaRPr>
          </a:p>
        </p:txBody>
      </p:sp>
      <p:graphicFrame>
        <p:nvGraphicFramePr>
          <p:cNvPr id="18" name="Diagram 17">
            <a:extLst>
              <a:ext uri="{FF2B5EF4-FFF2-40B4-BE49-F238E27FC236}">
                <a16:creationId xmlns:a16="http://schemas.microsoft.com/office/drawing/2014/main" id="{0B9E570C-E542-422E-A82D-A9EF302B5172}"/>
              </a:ext>
            </a:extLst>
          </p:cNvPr>
          <p:cNvGraphicFramePr/>
          <p:nvPr>
            <p:extLst>
              <p:ext uri="{D42A27DB-BD31-4B8C-83A1-F6EECF244321}">
                <p14:modId xmlns:p14="http://schemas.microsoft.com/office/powerpoint/2010/main" val="1354848181"/>
              </p:ext>
            </p:extLst>
          </p:nvPr>
        </p:nvGraphicFramePr>
        <p:xfrm>
          <a:off x="1600200" y="1803301"/>
          <a:ext cx="72390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F8C7B877-2011-47AA-B93F-7601022D7269}"/>
              </a:ext>
            </a:extLst>
          </p:cNvPr>
          <p:cNvSpPr txBox="1"/>
          <p:nvPr/>
        </p:nvSpPr>
        <p:spPr>
          <a:xfrm>
            <a:off x="7042265" y="3418398"/>
            <a:ext cx="1415935" cy="707886"/>
          </a:xfrm>
          <a:prstGeom prst="rect">
            <a:avLst/>
          </a:prstGeom>
          <a:noFill/>
        </p:spPr>
        <p:txBody>
          <a:bodyPr wrap="square" rtlCol="0">
            <a:spAutoFit/>
          </a:bodyPr>
          <a:lstStyle/>
          <a:p>
            <a:pPr algn="ctr">
              <a:buNone/>
            </a:pPr>
            <a:r>
              <a:rPr lang="en-US" sz="2000" dirty="0">
                <a:latin typeface="+mn-lt"/>
              </a:rPr>
              <a:t>Asset LOS</a:t>
            </a:r>
          </a:p>
          <a:p>
            <a:pPr algn="ctr">
              <a:buNone/>
            </a:pPr>
            <a:r>
              <a:rPr lang="en-US" sz="2000" dirty="0"/>
              <a:t>(CAPEX)</a:t>
            </a:r>
            <a:endParaRPr lang="en-CA" sz="2000" dirty="0">
              <a:latin typeface="+mn-lt"/>
            </a:endParaRPr>
          </a:p>
        </p:txBody>
      </p:sp>
      <p:sp>
        <p:nvSpPr>
          <p:cNvPr id="20" name="TextBox 19">
            <a:extLst>
              <a:ext uri="{FF2B5EF4-FFF2-40B4-BE49-F238E27FC236}">
                <a16:creationId xmlns:a16="http://schemas.microsoft.com/office/drawing/2014/main" id="{8D2ABD4A-B6CA-4721-8B06-686C159E927C}"/>
              </a:ext>
            </a:extLst>
          </p:cNvPr>
          <p:cNvSpPr txBox="1"/>
          <p:nvPr/>
        </p:nvSpPr>
        <p:spPr>
          <a:xfrm>
            <a:off x="6662038" y="4241951"/>
            <a:ext cx="2177162" cy="707886"/>
          </a:xfrm>
          <a:prstGeom prst="rect">
            <a:avLst/>
          </a:prstGeom>
          <a:noFill/>
        </p:spPr>
        <p:txBody>
          <a:bodyPr wrap="square" rtlCol="0">
            <a:spAutoFit/>
          </a:bodyPr>
          <a:lstStyle/>
          <a:p>
            <a:pPr algn="ctr">
              <a:buNone/>
            </a:pPr>
            <a:r>
              <a:rPr lang="en-US" sz="2000" dirty="0">
                <a:latin typeface="+mn-lt"/>
              </a:rPr>
              <a:t>Operational LOS</a:t>
            </a:r>
          </a:p>
          <a:p>
            <a:pPr algn="ctr">
              <a:buNone/>
            </a:pPr>
            <a:r>
              <a:rPr lang="en-US" sz="2000" dirty="0"/>
              <a:t>(OPEX)</a:t>
            </a:r>
            <a:endParaRPr lang="en-CA" sz="2000" dirty="0">
              <a:latin typeface="+mn-lt"/>
            </a:endParaRPr>
          </a:p>
        </p:txBody>
      </p:sp>
      <p:sp>
        <p:nvSpPr>
          <p:cNvPr id="21" name="TextBox 20">
            <a:extLst>
              <a:ext uri="{FF2B5EF4-FFF2-40B4-BE49-F238E27FC236}">
                <a16:creationId xmlns:a16="http://schemas.microsoft.com/office/drawing/2014/main" id="{DF00C14B-4DAA-49E6-96AD-E1702DBC5E36}"/>
              </a:ext>
            </a:extLst>
          </p:cNvPr>
          <p:cNvSpPr txBox="1"/>
          <p:nvPr/>
        </p:nvSpPr>
        <p:spPr>
          <a:xfrm>
            <a:off x="228599" y="2307496"/>
            <a:ext cx="1881197" cy="738664"/>
          </a:xfrm>
          <a:prstGeom prst="rect">
            <a:avLst/>
          </a:prstGeom>
          <a:noFill/>
        </p:spPr>
        <p:txBody>
          <a:bodyPr wrap="square" rtlCol="0">
            <a:spAutoFit/>
          </a:bodyPr>
          <a:lstStyle/>
          <a:p>
            <a:pPr>
              <a:buNone/>
            </a:pPr>
            <a:r>
              <a:rPr lang="en-US" sz="1400" dirty="0">
                <a:latin typeface="+mn-lt"/>
              </a:rPr>
              <a:t>Community LOS (how is the community better off)</a:t>
            </a:r>
            <a:endParaRPr lang="en-CA" sz="1400" dirty="0">
              <a:latin typeface="+mn-lt"/>
            </a:endParaRPr>
          </a:p>
        </p:txBody>
      </p:sp>
      <p:grpSp>
        <p:nvGrpSpPr>
          <p:cNvPr id="22" name="Group 21">
            <a:extLst>
              <a:ext uri="{FF2B5EF4-FFF2-40B4-BE49-F238E27FC236}">
                <a16:creationId xmlns:a16="http://schemas.microsoft.com/office/drawing/2014/main" id="{AF0C53B8-8016-471F-BCE9-DC5953F1CFF4}"/>
              </a:ext>
            </a:extLst>
          </p:cNvPr>
          <p:cNvGrpSpPr/>
          <p:nvPr/>
        </p:nvGrpSpPr>
        <p:grpSpPr>
          <a:xfrm>
            <a:off x="328915" y="3357026"/>
            <a:ext cx="899868" cy="581707"/>
            <a:chOff x="0" y="767930"/>
            <a:chExt cx="899868" cy="449934"/>
          </a:xfrm>
        </p:grpSpPr>
        <p:sp>
          <p:nvSpPr>
            <p:cNvPr id="23" name="Rounded Rectangle 14">
              <a:extLst>
                <a:ext uri="{FF2B5EF4-FFF2-40B4-BE49-F238E27FC236}">
                  <a16:creationId xmlns:a16="http://schemas.microsoft.com/office/drawing/2014/main" id="{4A4E24D2-DBC0-4D50-98E0-903C3280DF73}"/>
                </a:ext>
              </a:extLst>
            </p:cNvPr>
            <p:cNvSpPr/>
            <p:nvPr/>
          </p:nvSpPr>
          <p:spPr>
            <a:xfrm>
              <a:off x="0" y="767930"/>
              <a:ext cx="899868" cy="449934"/>
            </a:xfrm>
            <a:prstGeom prst="roundRect">
              <a:avLst>
                <a:gd name="adj" fmla="val 10000"/>
              </a:avLst>
            </a:prstGeom>
            <a:ln>
              <a:solidFill>
                <a:schemeClr val="accent4">
                  <a:shade val="80000"/>
                  <a:hueOff val="0"/>
                  <a:satOff val="0"/>
                  <a:lumOff val="0"/>
                  <a:alpha val="2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1000" dirty="0"/>
                <a:t>Homeowner Insurance Affordability</a:t>
              </a:r>
            </a:p>
          </p:txBody>
        </p:sp>
        <p:sp>
          <p:nvSpPr>
            <p:cNvPr id="24" name="Rounded Rectangle 4">
              <a:extLst>
                <a:ext uri="{FF2B5EF4-FFF2-40B4-BE49-F238E27FC236}">
                  <a16:creationId xmlns:a16="http://schemas.microsoft.com/office/drawing/2014/main" id="{D117A96F-5CD2-46C7-B6D8-F657FA8CF218}"/>
                </a:ext>
              </a:extLst>
            </p:cNvPr>
            <p:cNvSpPr/>
            <p:nvPr/>
          </p:nvSpPr>
          <p:spPr>
            <a:xfrm>
              <a:off x="13178" y="781108"/>
              <a:ext cx="873512" cy="423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CA" sz="900" kern="1200" dirty="0"/>
            </a:p>
          </p:txBody>
        </p:sp>
      </p:grpSp>
      <p:grpSp>
        <p:nvGrpSpPr>
          <p:cNvPr id="25" name="Group 24">
            <a:extLst>
              <a:ext uri="{FF2B5EF4-FFF2-40B4-BE49-F238E27FC236}">
                <a16:creationId xmlns:a16="http://schemas.microsoft.com/office/drawing/2014/main" id="{5C902A6C-C18D-49C9-BB80-6D758F1791BF}"/>
              </a:ext>
            </a:extLst>
          </p:cNvPr>
          <p:cNvGrpSpPr/>
          <p:nvPr/>
        </p:nvGrpSpPr>
        <p:grpSpPr>
          <a:xfrm>
            <a:off x="321139" y="4063714"/>
            <a:ext cx="899868" cy="692332"/>
            <a:chOff x="0" y="767930"/>
            <a:chExt cx="899868" cy="436756"/>
          </a:xfrm>
        </p:grpSpPr>
        <p:sp>
          <p:nvSpPr>
            <p:cNvPr id="26" name="Rounded Rectangle 19">
              <a:extLst>
                <a:ext uri="{FF2B5EF4-FFF2-40B4-BE49-F238E27FC236}">
                  <a16:creationId xmlns:a16="http://schemas.microsoft.com/office/drawing/2014/main" id="{222B4C1D-8D63-4F13-99E5-4F850CB71D67}"/>
                </a:ext>
              </a:extLst>
            </p:cNvPr>
            <p:cNvSpPr/>
            <p:nvPr/>
          </p:nvSpPr>
          <p:spPr>
            <a:xfrm>
              <a:off x="0" y="767930"/>
              <a:ext cx="899868" cy="353793"/>
            </a:xfrm>
            <a:prstGeom prst="roundRect">
              <a:avLst>
                <a:gd name="adj" fmla="val 10000"/>
              </a:avLst>
            </a:prstGeom>
            <a:ln>
              <a:solidFill>
                <a:schemeClr val="accent4">
                  <a:shade val="80000"/>
                  <a:hueOff val="0"/>
                  <a:satOff val="0"/>
                  <a:lumOff val="0"/>
                  <a:alpha val="2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1000" dirty="0"/>
                <a:t>Impact of fire minimized</a:t>
              </a:r>
            </a:p>
          </p:txBody>
        </p:sp>
        <p:sp>
          <p:nvSpPr>
            <p:cNvPr id="27" name="Rounded Rectangle 4">
              <a:extLst>
                <a:ext uri="{FF2B5EF4-FFF2-40B4-BE49-F238E27FC236}">
                  <a16:creationId xmlns:a16="http://schemas.microsoft.com/office/drawing/2014/main" id="{026157ED-03E3-4EEC-8919-24C067D7B57D}"/>
                </a:ext>
              </a:extLst>
            </p:cNvPr>
            <p:cNvSpPr/>
            <p:nvPr/>
          </p:nvSpPr>
          <p:spPr>
            <a:xfrm>
              <a:off x="13178" y="781108"/>
              <a:ext cx="873512" cy="423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CA" sz="900" kern="1200" dirty="0"/>
            </a:p>
          </p:txBody>
        </p:sp>
      </p:grpSp>
      <p:grpSp>
        <p:nvGrpSpPr>
          <p:cNvPr id="28" name="Group 27">
            <a:extLst>
              <a:ext uri="{FF2B5EF4-FFF2-40B4-BE49-F238E27FC236}">
                <a16:creationId xmlns:a16="http://schemas.microsoft.com/office/drawing/2014/main" id="{41358198-706B-4C35-A77C-AEAA36ED8341}"/>
              </a:ext>
            </a:extLst>
          </p:cNvPr>
          <p:cNvGrpSpPr/>
          <p:nvPr/>
        </p:nvGrpSpPr>
        <p:grpSpPr>
          <a:xfrm>
            <a:off x="338122" y="4749517"/>
            <a:ext cx="899868" cy="713217"/>
            <a:chOff x="0" y="767930"/>
            <a:chExt cx="899868" cy="449934"/>
          </a:xfrm>
        </p:grpSpPr>
        <p:sp>
          <p:nvSpPr>
            <p:cNvPr id="29" name="Rounded Rectangle 22">
              <a:extLst>
                <a:ext uri="{FF2B5EF4-FFF2-40B4-BE49-F238E27FC236}">
                  <a16:creationId xmlns:a16="http://schemas.microsoft.com/office/drawing/2014/main" id="{A93AD40A-ECFA-46EB-938F-4F6F0C1D937B}"/>
                </a:ext>
              </a:extLst>
            </p:cNvPr>
            <p:cNvSpPr/>
            <p:nvPr/>
          </p:nvSpPr>
          <p:spPr>
            <a:xfrm>
              <a:off x="0" y="767930"/>
              <a:ext cx="899868" cy="449934"/>
            </a:xfrm>
            <a:prstGeom prst="roundRect">
              <a:avLst>
                <a:gd name="adj" fmla="val 10000"/>
              </a:avLst>
            </a:prstGeom>
            <a:ln>
              <a:solidFill>
                <a:schemeClr val="accent4">
                  <a:shade val="80000"/>
                  <a:hueOff val="0"/>
                  <a:satOff val="0"/>
                  <a:lumOff val="0"/>
                  <a:alpha val="2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1000" dirty="0"/>
                <a:t>Perception of public safety</a:t>
              </a:r>
            </a:p>
          </p:txBody>
        </p:sp>
        <p:sp>
          <p:nvSpPr>
            <p:cNvPr id="30" name="Rounded Rectangle 4">
              <a:extLst>
                <a:ext uri="{FF2B5EF4-FFF2-40B4-BE49-F238E27FC236}">
                  <a16:creationId xmlns:a16="http://schemas.microsoft.com/office/drawing/2014/main" id="{7D63C13A-55EC-4507-996F-008C3EFFDC5B}"/>
                </a:ext>
              </a:extLst>
            </p:cNvPr>
            <p:cNvSpPr/>
            <p:nvPr/>
          </p:nvSpPr>
          <p:spPr>
            <a:xfrm>
              <a:off x="13178" y="781108"/>
              <a:ext cx="873512" cy="423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CA" sz="900" kern="1200" dirty="0"/>
            </a:p>
          </p:txBody>
        </p:sp>
      </p:grpSp>
      <p:sp>
        <p:nvSpPr>
          <p:cNvPr id="31" name="TextBox 30">
            <a:extLst>
              <a:ext uri="{FF2B5EF4-FFF2-40B4-BE49-F238E27FC236}">
                <a16:creationId xmlns:a16="http://schemas.microsoft.com/office/drawing/2014/main" id="{1E8C5DC5-B869-4ADC-BA6B-7E86D6EDC24F}"/>
              </a:ext>
            </a:extLst>
          </p:cNvPr>
          <p:cNvSpPr txBox="1"/>
          <p:nvPr/>
        </p:nvSpPr>
        <p:spPr>
          <a:xfrm>
            <a:off x="228600" y="1674341"/>
            <a:ext cx="1881197" cy="523220"/>
          </a:xfrm>
          <a:prstGeom prst="rect">
            <a:avLst/>
          </a:prstGeom>
          <a:noFill/>
        </p:spPr>
        <p:txBody>
          <a:bodyPr wrap="square" rtlCol="0">
            <a:spAutoFit/>
          </a:bodyPr>
          <a:lstStyle/>
          <a:p>
            <a:pPr>
              <a:buNone/>
            </a:pPr>
            <a:r>
              <a:rPr lang="en-US" sz="1400" dirty="0">
                <a:latin typeface="+mn-lt"/>
              </a:rPr>
              <a:t>Results Based Accountability (RBA)</a:t>
            </a:r>
            <a:endParaRPr lang="en-CA" sz="1400" dirty="0">
              <a:latin typeface="+mn-lt"/>
            </a:endParaRPr>
          </a:p>
        </p:txBody>
      </p:sp>
    </p:spTree>
    <p:extLst>
      <p:ext uri="{BB962C8B-B14F-4D97-AF65-F5344CB8AC3E}">
        <p14:creationId xmlns:p14="http://schemas.microsoft.com/office/powerpoint/2010/main" val="35913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9AF3BFF1-C458-4570-96AB-0F0A3B64AA9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graphicEl>
                                              <a:dgm id="{A8A7467A-B878-43C7-9910-ED65331BDE5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graphicEl>
                                              <a:dgm id="{3EC5E700-3B54-4852-A268-DBBBEBB32B0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graphicEl>
                                              <a:dgm id="{16AB8EE3-27CB-41CB-A4DC-E20243618FE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graphicEl>
                                              <a:dgm id="{6AA1B8ED-7115-45B4-9568-C15F50E287D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graphicEl>
                                              <a:dgm id="{37093E23-7B87-40F8-9D02-4AAF43349BD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graphicEl>
                                              <a:dgm id="{EC3A7C6F-A28C-404D-AA1C-27179700263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graphicEl>
                                              <a:dgm id="{9517B3D7-4888-4E6B-BB6C-F47C71E5D3C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graphicEl>
                                              <a:dgm id="{1C2B67B6-BEC5-49C6-B257-FD55C62BB6F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graphicEl>
                                              <a:dgm id="{5C66202D-F0ED-45A1-BEF4-44F711EBFD5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graphicEl>
                                              <a:dgm id="{7227D7D7-ACCC-494D-AEAF-08C6A4F8BDE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graphicEl>
                                              <a:dgm id="{2425EC3C-3FFD-4F0E-8C77-295FDDCC569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graphicEl>
                                              <a:dgm id="{FD8A53B7-AE51-4EC8-820A-1B80669BBBB1}"/>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graphicEl>
                                              <a:dgm id="{2B568A1D-7494-49B2-A9D0-8C61F90BDD55}"/>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graphicEl>
                                              <a:dgm id="{6B26C605-7A19-429F-94A6-3D9520FE61C8}"/>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graphicEl>
                                              <a:dgm id="{9D35BAB1-0B8F-4382-A2FF-B06EE3BCD1AB}"/>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graphicEl>
                                              <a:dgm id="{F0FC2DAC-0121-4852-AEE7-DF4A30A3A9FC}"/>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graphicEl>
                                              <a:dgm id="{A8701854-E09E-41E6-9A38-46A32A813E64}"/>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graphicEl>
                                              <a:dgm id="{9876089A-CC46-43FB-819B-4C741F1490EB}"/>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graphicEl>
                                              <a:dgm id="{5700F6D4-7313-4241-B269-7FCE55736539}"/>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
                                            <p:graphicEl>
                                              <a:dgm id="{B2806A44-6E2E-4854-B7B1-601D11A12467}"/>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P spid="21" grpId="0"/>
      <p:bldP spid="21" grpId="1"/>
      <p:bldP spid="31" grpId="0"/>
      <p:bldP spid="3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C Document" ma:contentTypeID="0x010100200DB1EA5B1ADF4FBA91D906FC41C92000245E88E369493E48B73872F202F6121A" ma:contentTypeVersion="8" ma:contentTypeDescription="" ma:contentTypeScope="" ma:versionID="bdb9692c37f08bbe0c84105b66b6b1d1">
  <xsd:schema xmlns:xsd="http://www.w3.org/2001/XMLSchema" xmlns:xs="http://www.w3.org/2001/XMLSchema" xmlns:p="http://schemas.microsoft.com/office/2006/metadata/properties" xmlns:ns2="14dcd71a-3e99-4812-8253-0734298e65b9" targetNamespace="http://schemas.microsoft.com/office/2006/metadata/properties" ma:root="true" ma:fieldsID="18b1650fd3b8d4e8203fc7aacd8475b2" ns2:_="">
    <xsd:import namespace="14dcd71a-3e99-4812-8253-0734298e65b9"/>
    <xsd:element name="properties">
      <xsd:complexType>
        <xsd:sequence>
          <xsd:element name="documentManagement">
            <xsd:complexType>
              <xsd:all>
                <xsd:element ref="ns2:TaxCatchAll" minOccurs="0"/>
                <xsd:element ref="ns2:TaxCatchAllLabel" minOccurs="0"/>
                <xsd:element ref="ns2:l70529574ac0412aa1ea10aa2bf51ad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d71a-3e99-4812-8253-0734298e65b9"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118efb2-1a68-4a1b-bb2f-f750ccfccc54}" ma:internalName="TaxCatchAll" ma:showField="CatchAllData" ma:web="f56164e8-914c-49e4-9376-eaa1b842650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118efb2-1a68-4a1b-bb2f-f750ccfccc54}" ma:internalName="TaxCatchAllLabel" ma:readOnly="true" ma:showField="CatchAllDataLabel" ma:web="f56164e8-914c-49e4-9376-eaa1b8426508">
      <xsd:complexType>
        <xsd:complexContent>
          <xsd:extension base="dms:MultiChoiceLookup">
            <xsd:sequence>
              <xsd:element name="Value" type="dms:Lookup" maxOccurs="unbounded" minOccurs="0" nillable="true"/>
            </xsd:sequence>
          </xsd:extension>
        </xsd:complexContent>
      </xsd:complexType>
    </xsd:element>
    <xsd:element name="l70529574ac0412aa1ea10aa2bf51adf" ma:index="10" nillable="true" ma:taxonomy="true" ma:internalName="l70529574ac0412aa1ea10aa2bf51adf" ma:taxonomyFieldName="ISC_x0020_Level" ma:displayName="ISC Level" ma:readOnly="false" ma:default="" ma:fieldId="{57052957-4ac0-412a-a1ea-10aa2bf51adf}" ma:sspId="e91039b3-450d-4f23-8c83-0a84009847e7" ma:termSetId="80fccb54-f3ef-45a7-9d53-fcaa2b4d704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70529574ac0412aa1ea10aa2bf51adf xmlns="14dcd71a-3e99-4812-8253-0734298e65b9">
      <Terms xmlns="http://schemas.microsoft.com/office/infopath/2007/PartnerControls"/>
    </l70529574ac0412aa1ea10aa2bf51adf>
    <TaxCatchAll xmlns="14dcd71a-3e99-4812-8253-0734298e65b9"/>
  </documentManagement>
</p:properties>
</file>

<file path=customXml/item3.xml><?xml version="1.0" encoding="utf-8"?>
<?mso-contentType ?>
<SharedContentType xmlns="Microsoft.SharePoint.Taxonomy.ContentTypeSync" SourceId="e91039b3-450d-4f23-8c83-0a84009847e7" ContentTypeId="0x010100200DB1EA5B1ADF4FBA91D906FC41C92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9EE43D-813B-4B14-B6E1-FA0114203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d71a-3e99-4812-8253-0734298e65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7D5E68-962C-4DC0-8E31-0C53C07A8069}">
  <ds:schemaRefs>
    <ds:schemaRef ds:uri="14dcd71a-3e99-4812-8253-0734298e65b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36D1DA5-CAC1-46D8-98C9-BB645A47A15C}">
  <ds:schemaRefs>
    <ds:schemaRef ds:uri="Microsoft.SharePoint.Taxonomy.ContentTypeSync"/>
  </ds:schemaRefs>
</ds:datastoreItem>
</file>

<file path=customXml/itemProps4.xml><?xml version="1.0" encoding="utf-8"?>
<ds:datastoreItem xmlns:ds="http://schemas.openxmlformats.org/officeDocument/2006/customXml" ds:itemID="{CF6579DA-6009-4CDD-B250-8592C78CF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Partnering with Industry UEP</Template>
  <TotalTime>5308</TotalTime>
  <Words>1550</Words>
  <Application>Microsoft Office PowerPoint</Application>
  <PresentationFormat>On-screen Show (4:3)</PresentationFormat>
  <Paragraphs>338</Paragraphs>
  <Slides>23</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Calibri Light</vt:lpstr>
      <vt:lpstr>Wingdings</vt:lpstr>
      <vt:lpstr>Office Theme</vt:lpstr>
      <vt:lpstr>Acrobat Document</vt:lpstr>
      <vt:lpstr>Chart</vt:lpstr>
      <vt:lpstr>Managing Assets vs. Asset Management The City of Calgary’s Approach  Steve Wyton, P.Eng., MBA, FIAM Manager, Corporate Project &amp; Asset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“Calgary: A great place to make a living,  a great place to make a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Industry 2018 - UEP</dc:title>
  <dc:creator>Huber, Sarah</dc:creator>
  <cp:lastModifiedBy>Wyton, Steve</cp:lastModifiedBy>
  <cp:revision>247</cp:revision>
  <dcterms:created xsi:type="dcterms:W3CDTF">2018-01-04T17:43:18Z</dcterms:created>
  <dcterms:modified xsi:type="dcterms:W3CDTF">2018-10-09T17:18:12Z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0x010100200DB1EA5B1ADF4FBA91D906FC41C92000245E88E369493E48B73872F202F6121A</vt:lpwstr>
  </property>
  <property fmtid="{D5CDD505-2E9C-101B-9397-08002B2CF9AE}" pid="3" name="ISC Level">
    <vt:lpwstr/>
  </property>
</Properties>
</file>