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media/image6.jpg" ContentType="image/png"/>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59" r:id="rId1"/>
  </p:sldMasterIdLst>
  <p:notesMasterIdLst>
    <p:notesMasterId r:id="rId12"/>
  </p:notesMasterIdLst>
  <p:sldIdLst>
    <p:sldId id="256" r:id="rId2"/>
    <p:sldId id="262" r:id="rId3"/>
    <p:sldId id="264" r:id="rId4"/>
    <p:sldId id="298" r:id="rId5"/>
    <p:sldId id="292" r:id="rId6"/>
    <p:sldId id="305" r:id="rId7"/>
    <p:sldId id="299" r:id="rId8"/>
    <p:sldId id="301" r:id="rId9"/>
    <p:sldId id="304" r:id="rId10"/>
    <p:sldId id="279" r:id="rId11"/>
  </p:sldIdLst>
  <p:sldSz cx="9144000" cy="6858000" type="screen4x3"/>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2B2A28"/>
    <a:srgbClr val="1B1B19"/>
    <a:srgbClr val="64A14A"/>
    <a:srgbClr val="116C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5FF8D3-7F7F-4935-96A8-2A3EDD009F5E}" v="2" dt="2024-06-24T16:28:42.162"/>
  </p1510:revLst>
</p1510:revInfo>
</file>

<file path=ppt/tableStyles.xml><?xml version="1.0" encoding="utf-8"?>
<a:tblStyleLst xmlns:a="http://schemas.openxmlformats.org/drawingml/2006/main" def="{3D8DD23D-0915-4B49-A2AA-1A54C83720A9}">
  <a:tblStyle styleId="{3D8DD23D-0915-4B49-A2AA-1A54C83720A9}" styleName="Table_0">
    <a:wholeTbl>
      <a:tcTxStyle>
        <a:font>
          <a:latin typeface="Arial"/>
          <a:ea typeface="Arial"/>
          <a:cs typeface="Arial"/>
        </a:font>
        <a:srgbClr val="000000"/>
      </a:tcTxStyle>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567" autoAdjust="0"/>
  </p:normalViewPr>
  <p:slideViewPr>
    <p:cSldViewPr snapToGrid="0">
      <p:cViewPr varScale="1">
        <p:scale>
          <a:sx n="91" d="100"/>
          <a:sy n="91" d="100"/>
        </p:scale>
        <p:origin x="21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31521" y="4560571"/>
            <a:ext cx="5852160" cy="4320540"/>
          </a:xfrm>
          <a:prstGeom prst="rect">
            <a:avLst/>
          </a:prstGeom>
          <a:noFill/>
          <a:ln>
            <a:noFill/>
          </a:ln>
        </p:spPr>
        <p:txBody>
          <a:bodyPr spcFirstLastPara="1" wrap="square" lIns="96644" tIns="96644" rIns="96644" bIns="96644"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2" name="Shape 282"/>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r>
              <a:rPr lang="en-US" dirty="0"/>
              <a:t>I’m currently working on excel driven AMP’s if you want </a:t>
            </a:r>
            <a:r>
              <a:rPr lang="en-US"/>
              <a:t>to learn more come and see me.</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r>
              <a:rPr lang="en-US" dirty="0"/>
              <a:t>In the Asset Management world, short term operation and maintenance can be overlooked compared to the longer-term projects of an asset.  We have a habit when talking about Asset Management of always immediately going to the large items such as new construction, or major renewal projects.  This is generally due to the financial commitment required for the longer-term aspects of asset management which include operation, maintenance, renewal and acquisition costs.  In my opinion, more focus on short term operation and maintenance items, will have a direct and positive impact on the financial commitment required for maintenance, operation and renewal costs in the future.  Although all municipalities have some form of short-term maintenance, developing a Minimum Maintenance Standard as a tool for all municipalities, can only provide added benefit when it comes to planning and maintenance.</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r>
              <a:rPr lang="en-US" dirty="0"/>
              <a:t>Of the 4 main minimum maintenance types only regulatory are non-negotiable meaning these must be completed as per industry regulations.  At times, the line between safety and regulatory can become a bit grey, but remember, it is regulatory if it is driven by a code or regulation even if it has a primarily safety aspect.</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endParaRPr dirty="0"/>
          </a:p>
        </p:txBody>
      </p:sp>
    </p:spTree>
    <p:extLst>
      <p:ext uri="{BB962C8B-B14F-4D97-AF65-F5344CB8AC3E}">
        <p14:creationId xmlns:p14="http://schemas.microsoft.com/office/powerpoint/2010/main" val="448727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endParaRPr dirty="0"/>
          </a:p>
        </p:txBody>
      </p:sp>
    </p:spTree>
    <p:extLst>
      <p:ext uri="{BB962C8B-B14F-4D97-AF65-F5344CB8AC3E}">
        <p14:creationId xmlns:p14="http://schemas.microsoft.com/office/powerpoint/2010/main" val="395483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endParaRPr dirty="0"/>
          </a:p>
        </p:txBody>
      </p:sp>
    </p:spTree>
    <p:extLst>
      <p:ext uri="{BB962C8B-B14F-4D97-AF65-F5344CB8AC3E}">
        <p14:creationId xmlns:p14="http://schemas.microsoft.com/office/powerpoint/2010/main" val="2562463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endParaRPr dirty="0"/>
          </a:p>
        </p:txBody>
      </p:sp>
    </p:spTree>
    <p:extLst>
      <p:ext uri="{BB962C8B-B14F-4D97-AF65-F5344CB8AC3E}">
        <p14:creationId xmlns:p14="http://schemas.microsoft.com/office/powerpoint/2010/main" val="1041245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endParaRPr dirty="0"/>
          </a:p>
        </p:txBody>
      </p:sp>
    </p:spTree>
    <p:extLst>
      <p:ext uri="{BB962C8B-B14F-4D97-AF65-F5344CB8AC3E}">
        <p14:creationId xmlns:p14="http://schemas.microsoft.com/office/powerpoint/2010/main" val="1008468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a:spLocks noGrp="1" noRot="1" noChangeAspect="1"/>
          </p:cNvSpPr>
          <p:nvPr>
            <p:ph type="sldImg" idx="2"/>
          </p:nvPr>
        </p:nvSpPr>
        <p:spPr>
          <a:xfrm>
            <a:off x="1257300" y="719138"/>
            <a:ext cx="4800600" cy="36004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2" name="Shape 282"/>
          <p:cNvSpPr txBox="1">
            <a:spLocks noGrp="1"/>
          </p:cNvSpPr>
          <p:nvPr>
            <p:ph type="body" idx="1"/>
          </p:nvPr>
        </p:nvSpPr>
        <p:spPr>
          <a:xfrm>
            <a:off x="731521" y="4560571"/>
            <a:ext cx="5852160" cy="4320540"/>
          </a:xfrm>
          <a:prstGeom prst="rect">
            <a:avLst/>
          </a:prstGeom>
        </p:spPr>
        <p:txBody>
          <a:bodyPr spcFirstLastPara="1" wrap="square" lIns="96644" tIns="96644" rIns="96644" bIns="96644" anchor="t" anchorCtr="0">
            <a:noAutofit/>
          </a:bodyPr>
          <a:lstStyle/>
          <a:p>
            <a:pPr marL="0" indent="0">
              <a:buNone/>
            </a:pPr>
            <a:endParaRPr dirty="0"/>
          </a:p>
        </p:txBody>
      </p:sp>
    </p:spTree>
    <p:extLst>
      <p:ext uri="{BB962C8B-B14F-4D97-AF65-F5344CB8AC3E}">
        <p14:creationId xmlns:p14="http://schemas.microsoft.com/office/powerpoint/2010/main" val="30465918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3189150"/>
            <a:ext cx="4126800" cy="1546500"/>
          </a:xfrm>
          <a:prstGeom prst="rect">
            <a:avLst/>
          </a:prstGeom>
        </p:spPr>
        <p:txBody>
          <a:bodyPr spcFirstLastPara="1" wrap="square" lIns="91425" tIns="91425" rIns="91425" bIns="91425" anchor="b" anchorCtr="0"/>
          <a:lstStyle>
            <a:lvl1pPr lvl="0">
              <a:spcBef>
                <a:spcPts val="0"/>
              </a:spcBef>
              <a:spcAft>
                <a:spcPts val="0"/>
              </a:spcAft>
              <a:buClr>
                <a:srgbClr val="FFFFFF"/>
              </a:buClr>
              <a:buSzPts val="4800"/>
              <a:buFont typeface="Playfair Display"/>
              <a:buNone/>
              <a:defRPr sz="4800" b="1">
                <a:solidFill>
                  <a:srgbClr val="FFFFFF"/>
                </a:solidFill>
                <a:latin typeface="Playfair Display"/>
                <a:ea typeface="Playfair Display"/>
                <a:cs typeface="Playfair Display"/>
                <a:sym typeface="Playfair Display"/>
              </a:defRPr>
            </a:lvl1pPr>
            <a:lvl2pPr lvl="1">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2pPr>
            <a:lvl3pPr lvl="2">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3pPr>
            <a:lvl4pPr lvl="3">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4pPr>
            <a:lvl5pPr lvl="4">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5pPr>
            <a:lvl6pPr lvl="5">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6pPr>
            <a:lvl7pPr lvl="6">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7pPr>
            <a:lvl8pPr lvl="7">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8pPr>
            <a:lvl9pPr lvl="8">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9pPr>
          </a:lstStyle>
          <a:p>
            <a:endParaRPr/>
          </a:p>
        </p:txBody>
      </p:sp>
      <p:sp>
        <p:nvSpPr>
          <p:cNvPr id="10" name="Shape 10"/>
          <p:cNvSpPr/>
          <p:nvPr/>
        </p:nvSpPr>
        <p:spPr>
          <a:xfrm>
            <a:off x="25" y="5216825"/>
            <a:ext cx="9144000" cy="1641300"/>
          </a:xfrm>
          <a:prstGeom prst="rect">
            <a:avLst/>
          </a:prstGeom>
          <a:solidFill>
            <a:srgbClr val="64A14A"/>
          </a:solidFill>
          <a:ln>
            <a:solidFill>
              <a:srgbClr val="00B050"/>
            </a:solid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2" name="Rectangle 1">
            <a:extLst>
              <a:ext uri="{FF2B5EF4-FFF2-40B4-BE49-F238E27FC236}">
                <a16:creationId xmlns:a16="http://schemas.microsoft.com/office/drawing/2014/main" id="{042D2712-6CD4-4721-92C6-652D2C699A18}"/>
              </a:ext>
            </a:extLst>
          </p:cNvPr>
          <p:cNvSpPr/>
          <p:nvPr userDrawn="1"/>
        </p:nvSpPr>
        <p:spPr>
          <a:xfrm>
            <a:off x="0" y="6049107"/>
            <a:ext cx="9143975" cy="884255"/>
          </a:xfrm>
          <a:prstGeom prst="rect">
            <a:avLst/>
          </a:prstGeom>
          <a:solidFill>
            <a:srgbClr val="2B2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5" name="Picture 4">
            <a:extLst>
              <a:ext uri="{FF2B5EF4-FFF2-40B4-BE49-F238E27FC236}">
                <a16:creationId xmlns:a16="http://schemas.microsoft.com/office/drawing/2014/main" id="{21EBDAE1-0F4D-4600-ACF6-8B8F16A2340C}"/>
              </a:ext>
            </a:extLst>
          </p:cNvPr>
          <p:cNvPicPr>
            <a:picLocks noChangeAspect="1"/>
          </p:cNvPicPr>
          <p:nvPr userDrawn="1"/>
        </p:nvPicPr>
        <p:blipFill>
          <a:blip r:embed="rId2"/>
          <a:stretch>
            <a:fillRect/>
          </a:stretch>
        </p:blipFill>
        <p:spPr>
          <a:xfrm>
            <a:off x="47625" y="6114202"/>
            <a:ext cx="2714849" cy="7144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3189150"/>
            <a:ext cx="4126800" cy="1546500"/>
          </a:xfrm>
          <a:prstGeom prst="rect">
            <a:avLst/>
          </a:prstGeom>
        </p:spPr>
        <p:txBody>
          <a:bodyPr spcFirstLastPara="1" wrap="square" lIns="91425" tIns="91425" rIns="91425" bIns="91425" anchor="b" anchorCtr="0"/>
          <a:lstStyle>
            <a:lvl1pPr lvl="0">
              <a:spcBef>
                <a:spcPts val="0"/>
              </a:spcBef>
              <a:spcAft>
                <a:spcPts val="0"/>
              </a:spcAft>
              <a:buClr>
                <a:srgbClr val="FFFFFF"/>
              </a:buClr>
              <a:buSzPts val="4800"/>
              <a:buFont typeface="Playfair Display"/>
              <a:buNone/>
              <a:defRPr sz="4800" b="1">
                <a:solidFill>
                  <a:srgbClr val="FFFFFF"/>
                </a:solidFill>
                <a:latin typeface="Playfair Display"/>
                <a:ea typeface="Playfair Display"/>
                <a:cs typeface="Playfair Display"/>
                <a:sym typeface="Playfair Display"/>
              </a:defRPr>
            </a:lvl1pPr>
            <a:lvl2pPr lvl="1">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2pPr>
            <a:lvl3pPr lvl="2">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3pPr>
            <a:lvl4pPr lvl="3">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4pPr>
            <a:lvl5pPr lvl="4">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5pPr>
            <a:lvl6pPr lvl="5">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6pPr>
            <a:lvl7pPr lvl="6">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7pPr>
            <a:lvl8pPr lvl="7">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8pPr>
            <a:lvl9pPr lvl="8">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9pPr>
          </a:lstStyle>
          <a:p>
            <a:endParaRPr/>
          </a:p>
        </p:txBody>
      </p:sp>
      <p:sp>
        <p:nvSpPr>
          <p:cNvPr id="10" name="Shape 10"/>
          <p:cNvSpPr/>
          <p:nvPr/>
        </p:nvSpPr>
        <p:spPr>
          <a:xfrm>
            <a:off x="25" y="5624226"/>
            <a:ext cx="9144000" cy="1233774"/>
          </a:xfrm>
          <a:prstGeom prst="rect">
            <a:avLst/>
          </a:prstGeom>
          <a:solidFill>
            <a:srgbClr val="64A14A"/>
          </a:solidFill>
          <a:ln>
            <a:solidFill>
              <a:srgbClr val="00B050"/>
            </a:solid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2" name="Rectangle 1">
            <a:extLst>
              <a:ext uri="{FF2B5EF4-FFF2-40B4-BE49-F238E27FC236}">
                <a16:creationId xmlns:a16="http://schemas.microsoft.com/office/drawing/2014/main" id="{042D2712-6CD4-4721-92C6-652D2C699A18}"/>
              </a:ext>
            </a:extLst>
          </p:cNvPr>
          <p:cNvSpPr/>
          <p:nvPr userDrawn="1"/>
        </p:nvSpPr>
        <p:spPr>
          <a:xfrm>
            <a:off x="0" y="6049107"/>
            <a:ext cx="9143975" cy="885847"/>
          </a:xfrm>
          <a:prstGeom prst="rect">
            <a:avLst/>
          </a:prstGeom>
          <a:solidFill>
            <a:srgbClr val="2B2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5" name="Picture 4">
            <a:extLst>
              <a:ext uri="{FF2B5EF4-FFF2-40B4-BE49-F238E27FC236}">
                <a16:creationId xmlns:a16="http://schemas.microsoft.com/office/drawing/2014/main" id="{21EBDAE1-0F4D-4600-ACF6-8B8F16A2340C}"/>
              </a:ext>
            </a:extLst>
          </p:cNvPr>
          <p:cNvPicPr>
            <a:picLocks noChangeAspect="1"/>
          </p:cNvPicPr>
          <p:nvPr userDrawn="1"/>
        </p:nvPicPr>
        <p:blipFill>
          <a:blip r:embed="rId2"/>
          <a:stretch>
            <a:fillRect/>
          </a:stretch>
        </p:blipFill>
        <p:spPr>
          <a:xfrm>
            <a:off x="47625" y="6114202"/>
            <a:ext cx="2714849" cy="7144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1"/>
        <p:cNvGrpSpPr/>
        <p:nvPr/>
      </p:nvGrpSpPr>
      <p:grpSpPr>
        <a:xfrm>
          <a:off x="0" y="0"/>
          <a:ext cx="0" cy="0"/>
          <a:chOff x="0" y="0"/>
          <a:chExt cx="0" cy="0"/>
        </a:xfrm>
      </p:grpSpPr>
      <p:sp>
        <p:nvSpPr>
          <p:cNvPr id="12" name="Shape 12"/>
          <p:cNvSpPr txBox="1">
            <a:spLocks noGrp="1"/>
          </p:cNvSpPr>
          <p:nvPr>
            <p:ph type="subTitle" idx="1"/>
          </p:nvPr>
        </p:nvSpPr>
        <p:spPr>
          <a:xfrm>
            <a:off x="685800" y="5082150"/>
            <a:ext cx="4126800" cy="826279"/>
          </a:xfrm>
          <a:prstGeom prst="rect">
            <a:avLst/>
          </a:prstGeom>
        </p:spPr>
        <p:txBody>
          <a:bodyPr spcFirstLastPara="1" wrap="square" lIns="91425" tIns="91425" rIns="91425" bIns="91425" anchor="t" anchorCtr="0"/>
          <a:lstStyle>
            <a:lvl1pPr lvl="0" rtl="0">
              <a:spcBef>
                <a:spcPts val="0"/>
              </a:spcBef>
              <a:spcAft>
                <a:spcPts val="0"/>
              </a:spcAft>
              <a:buClr>
                <a:srgbClr val="FFD900"/>
              </a:buClr>
              <a:buSzPts val="2400"/>
              <a:buFont typeface="Playfair Display"/>
              <a:buNone/>
              <a:defRPr sz="2400" i="1">
                <a:solidFill>
                  <a:srgbClr val="00B050"/>
                </a:solidFill>
                <a:latin typeface="Playfair Display"/>
                <a:ea typeface="Playfair Display"/>
                <a:cs typeface="Playfair Display"/>
                <a:sym typeface="Playfair Display"/>
              </a:defRPr>
            </a:lvl1pPr>
            <a:lvl2pPr lvl="1" rtl="0">
              <a:spcBef>
                <a:spcPts val="0"/>
              </a:spcBef>
              <a:spcAft>
                <a:spcPts val="0"/>
              </a:spcAft>
              <a:buClr>
                <a:srgbClr val="FFD900"/>
              </a:buClr>
              <a:buSzPts val="2400"/>
              <a:buFont typeface="Playfair Display"/>
              <a:buNone/>
              <a:defRPr i="1">
                <a:solidFill>
                  <a:srgbClr val="FFD900"/>
                </a:solidFill>
                <a:latin typeface="Playfair Display"/>
                <a:ea typeface="Playfair Display"/>
                <a:cs typeface="Playfair Display"/>
                <a:sym typeface="Playfair Display"/>
              </a:defRPr>
            </a:lvl2pPr>
            <a:lvl3pPr lvl="2" rtl="0">
              <a:spcBef>
                <a:spcPts val="0"/>
              </a:spcBef>
              <a:spcAft>
                <a:spcPts val="0"/>
              </a:spcAft>
              <a:buClr>
                <a:srgbClr val="FFD900"/>
              </a:buClr>
              <a:buSzPts val="2400"/>
              <a:buFont typeface="Playfair Display"/>
              <a:buNone/>
              <a:defRPr i="1">
                <a:solidFill>
                  <a:srgbClr val="FFD900"/>
                </a:solidFill>
                <a:latin typeface="Playfair Display"/>
                <a:ea typeface="Playfair Display"/>
                <a:cs typeface="Playfair Display"/>
                <a:sym typeface="Playfair Display"/>
              </a:defRPr>
            </a:lvl3pPr>
            <a:lvl4pPr lvl="3" rtl="0">
              <a:spcBef>
                <a:spcPts val="0"/>
              </a:spcBef>
              <a:spcAft>
                <a:spcPts val="0"/>
              </a:spcAft>
              <a:buClr>
                <a:srgbClr val="FFD900"/>
              </a:buClr>
              <a:buSzPts val="2400"/>
              <a:buFont typeface="Playfair Display"/>
              <a:buNone/>
              <a:defRPr sz="2400" i="1">
                <a:solidFill>
                  <a:srgbClr val="FFD900"/>
                </a:solidFill>
                <a:latin typeface="Playfair Display"/>
                <a:ea typeface="Playfair Display"/>
                <a:cs typeface="Playfair Display"/>
                <a:sym typeface="Playfair Display"/>
              </a:defRPr>
            </a:lvl4pPr>
            <a:lvl5pPr lvl="4" rtl="0">
              <a:spcBef>
                <a:spcPts val="0"/>
              </a:spcBef>
              <a:spcAft>
                <a:spcPts val="0"/>
              </a:spcAft>
              <a:buClr>
                <a:srgbClr val="FFD900"/>
              </a:buClr>
              <a:buSzPts val="2400"/>
              <a:buFont typeface="Playfair Display"/>
              <a:buNone/>
              <a:defRPr sz="2400" i="1">
                <a:solidFill>
                  <a:srgbClr val="FFD900"/>
                </a:solidFill>
                <a:latin typeface="Playfair Display"/>
                <a:ea typeface="Playfair Display"/>
                <a:cs typeface="Playfair Display"/>
                <a:sym typeface="Playfair Display"/>
              </a:defRPr>
            </a:lvl5pPr>
            <a:lvl6pPr lvl="5" rtl="0">
              <a:spcBef>
                <a:spcPts val="0"/>
              </a:spcBef>
              <a:spcAft>
                <a:spcPts val="0"/>
              </a:spcAft>
              <a:buClr>
                <a:srgbClr val="FFD900"/>
              </a:buClr>
              <a:buSzPts val="2400"/>
              <a:buFont typeface="Playfair Display"/>
              <a:buNone/>
              <a:defRPr sz="2400" i="1">
                <a:solidFill>
                  <a:srgbClr val="FFD900"/>
                </a:solidFill>
                <a:latin typeface="Playfair Display"/>
                <a:ea typeface="Playfair Display"/>
                <a:cs typeface="Playfair Display"/>
                <a:sym typeface="Playfair Display"/>
              </a:defRPr>
            </a:lvl6pPr>
            <a:lvl7pPr lvl="6" rtl="0">
              <a:spcBef>
                <a:spcPts val="0"/>
              </a:spcBef>
              <a:spcAft>
                <a:spcPts val="0"/>
              </a:spcAft>
              <a:buClr>
                <a:srgbClr val="FFD900"/>
              </a:buClr>
              <a:buSzPts val="2400"/>
              <a:buFont typeface="Playfair Display"/>
              <a:buNone/>
              <a:defRPr sz="2400" i="1">
                <a:solidFill>
                  <a:srgbClr val="FFD900"/>
                </a:solidFill>
                <a:latin typeface="Playfair Display"/>
                <a:ea typeface="Playfair Display"/>
                <a:cs typeface="Playfair Display"/>
                <a:sym typeface="Playfair Display"/>
              </a:defRPr>
            </a:lvl7pPr>
            <a:lvl8pPr lvl="7" rtl="0">
              <a:spcBef>
                <a:spcPts val="0"/>
              </a:spcBef>
              <a:spcAft>
                <a:spcPts val="0"/>
              </a:spcAft>
              <a:buClr>
                <a:srgbClr val="FFD900"/>
              </a:buClr>
              <a:buSzPts val="2400"/>
              <a:buFont typeface="Playfair Display"/>
              <a:buNone/>
              <a:defRPr sz="2400" i="1">
                <a:solidFill>
                  <a:srgbClr val="FFD900"/>
                </a:solidFill>
                <a:latin typeface="Playfair Display"/>
                <a:ea typeface="Playfair Display"/>
                <a:cs typeface="Playfair Display"/>
                <a:sym typeface="Playfair Display"/>
              </a:defRPr>
            </a:lvl8pPr>
            <a:lvl9pPr lvl="8" rtl="0">
              <a:spcBef>
                <a:spcPts val="0"/>
              </a:spcBef>
              <a:spcAft>
                <a:spcPts val="0"/>
              </a:spcAft>
              <a:buClr>
                <a:srgbClr val="FFD900"/>
              </a:buClr>
              <a:buSzPts val="2400"/>
              <a:buFont typeface="Playfair Display"/>
              <a:buNone/>
              <a:defRPr sz="2400" i="1">
                <a:solidFill>
                  <a:srgbClr val="FFD900"/>
                </a:solidFill>
                <a:latin typeface="Playfair Display"/>
                <a:ea typeface="Playfair Display"/>
                <a:cs typeface="Playfair Display"/>
                <a:sym typeface="Playfair Display"/>
              </a:defRPr>
            </a:lvl9pPr>
          </a:lstStyle>
          <a:p>
            <a:endParaRPr dirty="0"/>
          </a:p>
        </p:txBody>
      </p:sp>
      <p:sp>
        <p:nvSpPr>
          <p:cNvPr id="13" name="Shape 13"/>
          <p:cNvSpPr txBox="1">
            <a:spLocks noGrp="1"/>
          </p:cNvSpPr>
          <p:nvPr>
            <p:ph type="ctrTitle"/>
          </p:nvPr>
        </p:nvSpPr>
        <p:spPr>
          <a:xfrm>
            <a:off x="685800" y="3112950"/>
            <a:ext cx="4126800" cy="1546500"/>
          </a:xfrm>
          <a:prstGeom prst="rect">
            <a:avLst/>
          </a:prstGeom>
        </p:spPr>
        <p:txBody>
          <a:bodyPr spcFirstLastPara="1" wrap="square" lIns="91425" tIns="91425" rIns="91425" bIns="91425" anchor="b" anchorCtr="0"/>
          <a:lstStyle>
            <a:lvl1pPr lvl="0" rtl="0">
              <a:spcBef>
                <a:spcPts val="0"/>
              </a:spcBef>
              <a:spcAft>
                <a:spcPts val="0"/>
              </a:spcAft>
              <a:buClr>
                <a:srgbClr val="FFFFFF"/>
              </a:buClr>
              <a:buSzPts val="4800"/>
              <a:buFont typeface="Playfair Display"/>
              <a:buNone/>
              <a:defRPr sz="4800">
                <a:solidFill>
                  <a:srgbClr val="FFFFFF"/>
                </a:solidFill>
                <a:latin typeface="Playfair Display"/>
                <a:ea typeface="Playfair Display"/>
                <a:cs typeface="Playfair Display"/>
                <a:sym typeface="Playfair Display"/>
              </a:defRPr>
            </a:lvl1pPr>
            <a:lvl2pPr lvl="1" rtl="0">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2pPr>
            <a:lvl3pPr lvl="2" rtl="0">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3pPr>
            <a:lvl4pPr lvl="3" rtl="0">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4pPr>
            <a:lvl5pPr lvl="4" rtl="0">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5pPr>
            <a:lvl6pPr lvl="5" rtl="0">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6pPr>
            <a:lvl7pPr lvl="6" rtl="0">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7pPr>
            <a:lvl8pPr lvl="7" rtl="0">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8pPr>
            <a:lvl9pPr lvl="8" rtl="0">
              <a:spcBef>
                <a:spcPts val="0"/>
              </a:spcBef>
              <a:spcAft>
                <a:spcPts val="0"/>
              </a:spcAft>
              <a:buClr>
                <a:srgbClr val="FFFFFF"/>
              </a:buClr>
              <a:buSzPts val="6000"/>
              <a:buFont typeface="Playfair Display"/>
              <a:buNone/>
              <a:defRPr sz="6000">
                <a:solidFill>
                  <a:srgbClr val="FFFFFF"/>
                </a:solidFill>
                <a:latin typeface="Playfair Display"/>
                <a:ea typeface="Playfair Display"/>
                <a:cs typeface="Playfair Display"/>
                <a:sym typeface="Playfair Display"/>
              </a:defRPr>
            </a:lvl9pPr>
          </a:lstStyle>
          <a:p>
            <a:endParaRPr/>
          </a:p>
        </p:txBody>
      </p:sp>
      <p:cxnSp>
        <p:nvCxnSpPr>
          <p:cNvPr id="14" name="Shape 14"/>
          <p:cNvCxnSpPr/>
          <p:nvPr/>
        </p:nvCxnSpPr>
        <p:spPr>
          <a:xfrm>
            <a:off x="806100" y="4831425"/>
            <a:ext cx="7531800" cy="0"/>
          </a:xfrm>
          <a:prstGeom prst="straightConnector1">
            <a:avLst/>
          </a:prstGeom>
          <a:noFill/>
          <a:ln w="19050" cap="flat" cmpd="sng">
            <a:solidFill>
              <a:srgbClr val="00B050"/>
            </a:solidFill>
            <a:prstDash val="solid"/>
            <a:round/>
            <a:headEnd type="none" w="lg" len="lg"/>
            <a:tailEnd type="none" w="lg" len="lg"/>
          </a:ln>
        </p:spPr>
      </p:cxn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9"/>
        <p:cNvGrpSpPr/>
        <p:nvPr/>
      </p:nvGrpSpPr>
      <p:grpSpPr>
        <a:xfrm>
          <a:off x="0" y="0"/>
          <a:ext cx="0" cy="0"/>
          <a:chOff x="0" y="0"/>
          <a:chExt cx="0" cy="0"/>
        </a:xfrm>
      </p:grpSpPr>
      <p:sp>
        <p:nvSpPr>
          <p:cNvPr id="20" name="Shape 20"/>
          <p:cNvSpPr/>
          <p:nvPr/>
        </p:nvSpPr>
        <p:spPr>
          <a:xfrm>
            <a:off x="25" y="5801513"/>
            <a:ext cx="9144000" cy="1056487"/>
          </a:xfrm>
          <a:prstGeom prst="rect">
            <a:avLst/>
          </a:prstGeom>
          <a:solidFill>
            <a:srgbClr val="00B050"/>
          </a:solidFill>
          <a:ln>
            <a:solidFill>
              <a:srgbClr val="00B050"/>
            </a:solid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21" name="Shape 21"/>
          <p:cNvSpPr txBox="1">
            <a:spLocks noGrp="1"/>
          </p:cNvSpPr>
          <p:nvPr>
            <p:ph type="title"/>
          </p:nvPr>
        </p:nvSpPr>
        <p:spPr>
          <a:xfrm>
            <a:off x="457200" y="0"/>
            <a:ext cx="8229600" cy="1295400"/>
          </a:xfrm>
          <a:prstGeom prst="rect">
            <a:avLst/>
          </a:prstGeom>
        </p:spPr>
        <p:txBody>
          <a:bodyPr spcFirstLastPara="1" wrap="square" lIns="91425" tIns="91425" rIns="91425" bIns="91425" anchor="ctr" anchorCtr="0"/>
          <a:lstStyle>
            <a:lvl1pPr lvl="0" algn="ctr">
              <a:spcBef>
                <a:spcPts val="0"/>
              </a:spcBef>
              <a:spcAft>
                <a:spcPts val="0"/>
              </a:spcAft>
              <a:buClr>
                <a:srgbClr val="F3F3F3"/>
              </a:buClr>
              <a:buSzPts val="2400"/>
              <a:buNone/>
              <a:defRPr sz="2400" b="0">
                <a:solidFill>
                  <a:srgbClr val="F3F3F3"/>
                </a:solidFill>
              </a:defRPr>
            </a:lvl1pPr>
            <a:lvl2pPr lvl="1" algn="ctr">
              <a:spcBef>
                <a:spcPts val="0"/>
              </a:spcBef>
              <a:spcAft>
                <a:spcPts val="0"/>
              </a:spcAft>
              <a:buClr>
                <a:srgbClr val="999999"/>
              </a:buClr>
              <a:buSzPts val="2400"/>
              <a:buNone/>
              <a:defRPr sz="2400" b="0">
                <a:solidFill>
                  <a:srgbClr val="999999"/>
                </a:solidFill>
              </a:defRPr>
            </a:lvl2pPr>
            <a:lvl3pPr lvl="2" algn="ctr">
              <a:spcBef>
                <a:spcPts val="0"/>
              </a:spcBef>
              <a:spcAft>
                <a:spcPts val="0"/>
              </a:spcAft>
              <a:buClr>
                <a:srgbClr val="999999"/>
              </a:buClr>
              <a:buSzPts val="2400"/>
              <a:buNone/>
              <a:defRPr sz="2400" b="0">
                <a:solidFill>
                  <a:srgbClr val="999999"/>
                </a:solidFill>
              </a:defRPr>
            </a:lvl3pPr>
            <a:lvl4pPr lvl="3" algn="ctr">
              <a:spcBef>
                <a:spcPts val="0"/>
              </a:spcBef>
              <a:spcAft>
                <a:spcPts val="0"/>
              </a:spcAft>
              <a:buClr>
                <a:srgbClr val="999999"/>
              </a:buClr>
              <a:buSzPts val="2400"/>
              <a:buNone/>
              <a:defRPr sz="2400" b="0">
                <a:solidFill>
                  <a:srgbClr val="999999"/>
                </a:solidFill>
              </a:defRPr>
            </a:lvl4pPr>
            <a:lvl5pPr lvl="4" algn="ctr">
              <a:spcBef>
                <a:spcPts val="0"/>
              </a:spcBef>
              <a:spcAft>
                <a:spcPts val="0"/>
              </a:spcAft>
              <a:buClr>
                <a:srgbClr val="999999"/>
              </a:buClr>
              <a:buSzPts val="2400"/>
              <a:buNone/>
              <a:defRPr sz="2400" b="0">
                <a:solidFill>
                  <a:srgbClr val="999999"/>
                </a:solidFill>
              </a:defRPr>
            </a:lvl5pPr>
            <a:lvl6pPr lvl="5" algn="ctr">
              <a:spcBef>
                <a:spcPts val="0"/>
              </a:spcBef>
              <a:spcAft>
                <a:spcPts val="0"/>
              </a:spcAft>
              <a:buClr>
                <a:srgbClr val="999999"/>
              </a:buClr>
              <a:buSzPts val="2400"/>
              <a:buNone/>
              <a:defRPr sz="2400" b="0">
                <a:solidFill>
                  <a:srgbClr val="999999"/>
                </a:solidFill>
              </a:defRPr>
            </a:lvl6pPr>
            <a:lvl7pPr lvl="6" algn="ctr">
              <a:spcBef>
                <a:spcPts val="0"/>
              </a:spcBef>
              <a:spcAft>
                <a:spcPts val="0"/>
              </a:spcAft>
              <a:buClr>
                <a:srgbClr val="999999"/>
              </a:buClr>
              <a:buSzPts val="2400"/>
              <a:buNone/>
              <a:defRPr sz="2400" b="0">
                <a:solidFill>
                  <a:srgbClr val="999999"/>
                </a:solidFill>
              </a:defRPr>
            </a:lvl7pPr>
            <a:lvl8pPr lvl="7" algn="ctr">
              <a:spcBef>
                <a:spcPts val="0"/>
              </a:spcBef>
              <a:spcAft>
                <a:spcPts val="0"/>
              </a:spcAft>
              <a:buClr>
                <a:srgbClr val="999999"/>
              </a:buClr>
              <a:buSzPts val="2400"/>
              <a:buNone/>
              <a:defRPr sz="2400" b="0">
                <a:solidFill>
                  <a:srgbClr val="999999"/>
                </a:solidFill>
              </a:defRPr>
            </a:lvl8pPr>
            <a:lvl9pPr lvl="8" algn="ctr">
              <a:spcBef>
                <a:spcPts val="0"/>
              </a:spcBef>
              <a:spcAft>
                <a:spcPts val="0"/>
              </a:spcAft>
              <a:buClr>
                <a:srgbClr val="999999"/>
              </a:buClr>
              <a:buSzPts val="2400"/>
              <a:buNone/>
              <a:defRPr sz="2400" b="0">
                <a:solidFill>
                  <a:srgbClr val="999999"/>
                </a:solidFill>
              </a:defRPr>
            </a:lvl9pPr>
          </a:lstStyle>
          <a:p>
            <a:endParaRPr/>
          </a:p>
        </p:txBody>
      </p:sp>
      <p:sp>
        <p:nvSpPr>
          <p:cNvPr id="22" name="Shape 22"/>
          <p:cNvSpPr txBox="1">
            <a:spLocks noGrp="1"/>
          </p:cNvSpPr>
          <p:nvPr>
            <p:ph type="body" idx="1"/>
          </p:nvPr>
        </p:nvSpPr>
        <p:spPr>
          <a:xfrm>
            <a:off x="1005600" y="1600200"/>
            <a:ext cx="7132800" cy="4201313"/>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dirty="0"/>
          </a:p>
        </p:txBody>
      </p:sp>
      <p:cxnSp>
        <p:nvCxnSpPr>
          <p:cNvPr id="23" name="Shape 23"/>
          <p:cNvCxnSpPr/>
          <p:nvPr/>
        </p:nvCxnSpPr>
        <p:spPr>
          <a:xfrm>
            <a:off x="3028650" y="1295408"/>
            <a:ext cx="3086700" cy="0"/>
          </a:xfrm>
          <a:prstGeom prst="straightConnector1">
            <a:avLst/>
          </a:prstGeom>
          <a:noFill/>
          <a:ln w="19050" cap="flat" cmpd="sng">
            <a:solidFill>
              <a:srgbClr val="00B050"/>
            </a:solidFill>
            <a:prstDash val="solid"/>
            <a:round/>
            <a:headEnd type="none" w="lg" len="lg"/>
            <a:tailEnd type="none" w="lg" len="lg"/>
          </a:ln>
        </p:spPr>
      </p:cxnSp>
      <p:sp>
        <p:nvSpPr>
          <p:cNvPr id="8" name="Rectangle 7">
            <a:extLst>
              <a:ext uri="{FF2B5EF4-FFF2-40B4-BE49-F238E27FC236}">
                <a16:creationId xmlns:a16="http://schemas.microsoft.com/office/drawing/2014/main" id="{383A35EF-B727-4C43-AA88-5FB3AE7DB6F0}"/>
              </a:ext>
            </a:extLst>
          </p:cNvPr>
          <p:cNvSpPr/>
          <p:nvPr userDrawn="1"/>
        </p:nvSpPr>
        <p:spPr>
          <a:xfrm>
            <a:off x="0" y="6049107"/>
            <a:ext cx="9143975" cy="884255"/>
          </a:xfrm>
          <a:prstGeom prst="rect">
            <a:avLst/>
          </a:prstGeom>
          <a:solidFill>
            <a:srgbClr val="2B2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9" name="Picture 8">
            <a:extLst>
              <a:ext uri="{FF2B5EF4-FFF2-40B4-BE49-F238E27FC236}">
                <a16:creationId xmlns:a16="http://schemas.microsoft.com/office/drawing/2014/main" id="{83BDD55A-E69C-4009-A96C-B057880E1D7C}"/>
              </a:ext>
            </a:extLst>
          </p:cNvPr>
          <p:cNvPicPr>
            <a:picLocks noChangeAspect="1"/>
          </p:cNvPicPr>
          <p:nvPr userDrawn="1"/>
        </p:nvPicPr>
        <p:blipFill>
          <a:blip r:embed="rId2"/>
          <a:stretch>
            <a:fillRect/>
          </a:stretch>
        </p:blipFill>
        <p:spPr>
          <a:xfrm>
            <a:off x="47625" y="6114202"/>
            <a:ext cx="2714849" cy="7144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9"/>
        <p:cNvGrpSpPr/>
        <p:nvPr/>
      </p:nvGrpSpPr>
      <p:grpSpPr>
        <a:xfrm>
          <a:off x="0" y="0"/>
          <a:ext cx="0" cy="0"/>
          <a:chOff x="0" y="0"/>
          <a:chExt cx="0" cy="0"/>
        </a:xfrm>
      </p:grpSpPr>
      <p:sp>
        <p:nvSpPr>
          <p:cNvPr id="20" name="Shape 20"/>
          <p:cNvSpPr/>
          <p:nvPr/>
        </p:nvSpPr>
        <p:spPr>
          <a:xfrm>
            <a:off x="25" y="5801513"/>
            <a:ext cx="9144000" cy="1056487"/>
          </a:xfrm>
          <a:prstGeom prst="rect">
            <a:avLst/>
          </a:prstGeom>
          <a:solidFill>
            <a:srgbClr val="00B050"/>
          </a:solidFill>
          <a:ln>
            <a:solidFill>
              <a:srgbClr val="00B050"/>
            </a:solid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21" name="Shape 21"/>
          <p:cNvSpPr txBox="1">
            <a:spLocks noGrp="1"/>
          </p:cNvSpPr>
          <p:nvPr>
            <p:ph type="title"/>
          </p:nvPr>
        </p:nvSpPr>
        <p:spPr>
          <a:xfrm>
            <a:off x="457200" y="0"/>
            <a:ext cx="8229600" cy="1295400"/>
          </a:xfrm>
          <a:prstGeom prst="rect">
            <a:avLst/>
          </a:prstGeom>
        </p:spPr>
        <p:txBody>
          <a:bodyPr spcFirstLastPara="1" wrap="square" lIns="91425" tIns="91425" rIns="91425" bIns="91425" anchor="ctr" anchorCtr="0"/>
          <a:lstStyle>
            <a:lvl1pPr lvl="0" algn="ctr">
              <a:spcBef>
                <a:spcPts val="0"/>
              </a:spcBef>
              <a:spcAft>
                <a:spcPts val="0"/>
              </a:spcAft>
              <a:buClr>
                <a:srgbClr val="F3F3F3"/>
              </a:buClr>
              <a:buSzPts val="2400"/>
              <a:buNone/>
              <a:defRPr sz="2400" b="0">
                <a:solidFill>
                  <a:srgbClr val="F3F3F3"/>
                </a:solidFill>
              </a:defRPr>
            </a:lvl1pPr>
            <a:lvl2pPr lvl="1" algn="ctr">
              <a:spcBef>
                <a:spcPts val="0"/>
              </a:spcBef>
              <a:spcAft>
                <a:spcPts val="0"/>
              </a:spcAft>
              <a:buClr>
                <a:srgbClr val="999999"/>
              </a:buClr>
              <a:buSzPts val="2400"/>
              <a:buNone/>
              <a:defRPr sz="2400" b="0">
                <a:solidFill>
                  <a:srgbClr val="999999"/>
                </a:solidFill>
              </a:defRPr>
            </a:lvl2pPr>
            <a:lvl3pPr lvl="2" algn="ctr">
              <a:spcBef>
                <a:spcPts val="0"/>
              </a:spcBef>
              <a:spcAft>
                <a:spcPts val="0"/>
              </a:spcAft>
              <a:buClr>
                <a:srgbClr val="999999"/>
              </a:buClr>
              <a:buSzPts val="2400"/>
              <a:buNone/>
              <a:defRPr sz="2400" b="0">
                <a:solidFill>
                  <a:srgbClr val="999999"/>
                </a:solidFill>
              </a:defRPr>
            </a:lvl3pPr>
            <a:lvl4pPr lvl="3" algn="ctr">
              <a:spcBef>
                <a:spcPts val="0"/>
              </a:spcBef>
              <a:spcAft>
                <a:spcPts val="0"/>
              </a:spcAft>
              <a:buClr>
                <a:srgbClr val="999999"/>
              </a:buClr>
              <a:buSzPts val="2400"/>
              <a:buNone/>
              <a:defRPr sz="2400" b="0">
                <a:solidFill>
                  <a:srgbClr val="999999"/>
                </a:solidFill>
              </a:defRPr>
            </a:lvl4pPr>
            <a:lvl5pPr lvl="4" algn="ctr">
              <a:spcBef>
                <a:spcPts val="0"/>
              </a:spcBef>
              <a:spcAft>
                <a:spcPts val="0"/>
              </a:spcAft>
              <a:buClr>
                <a:srgbClr val="999999"/>
              </a:buClr>
              <a:buSzPts val="2400"/>
              <a:buNone/>
              <a:defRPr sz="2400" b="0">
                <a:solidFill>
                  <a:srgbClr val="999999"/>
                </a:solidFill>
              </a:defRPr>
            </a:lvl5pPr>
            <a:lvl6pPr lvl="5" algn="ctr">
              <a:spcBef>
                <a:spcPts val="0"/>
              </a:spcBef>
              <a:spcAft>
                <a:spcPts val="0"/>
              </a:spcAft>
              <a:buClr>
                <a:srgbClr val="999999"/>
              </a:buClr>
              <a:buSzPts val="2400"/>
              <a:buNone/>
              <a:defRPr sz="2400" b="0">
                <a:solidFill>
                  <a:srgbClr val="999999"/>
                </a:solidFill>
              </a:defRPr>
            </a:lvl6pPr>
            <a:lvl7pPr lvl="6" algn="ctr">
              <a:spcBef>
                <a:spcPts val="0"/>
              </a:spcBef>
              <a:spcAft>
                <a:spcPts val="0"/>
              </a:spcAft>
              <a:buClr>
                <a:srgbClr val="999999"/>
              </a:buClr>
              <a:buSzPts val="2400"/>
              <a:buNone/>
              <a:defRPr sz="2400" b="0">
                <a:solidFill>
                  <a:srgbClr val="999999"/>
                </a:solidFill>
              </a:defRPr>
            </a:lvl7pPr>
            <a:lvl8pPr lvl="7" algn="ctr">
              <a:spcBef>
                <a:spcPts val="0"/>
              </a:spcBef>
              <a:spcAft>
                <a:spcPts val="0"/>
              </a:spcAft>
              <a:buClr>
                <a:srgbClr val="999999"/>
              </a:buClr>
              <a:buSzPts val="2400"/>
              <a:buNone/>
              <a:defRPr sz="2400" b="0">
                <a:solidFill>
                  <a:srgbClr val="999999"/>
                </a:solidFill>
              </a:defRPr>
            </a:lvl8pPr>
            <a:lvl9pPr lvl="8" algn="ctr">
              <a:spcBef>
                <a:spcPts val="0"/>
              </a:spcBef>
              <a:spcAft>
                <a:spcPts val="0"/>
              </a:spcAft>
              <a:buClr>
                <a:srgbClr val="999999"/>
              </a:buClr>
              <a:buSzPts val="2400"/>
              <a:buNone/>
              <a:defRPr sz="2400" b="0">
                <a:solidFill>
                  <a:srgbClr val="999999"/>
                </a:solidFill>
              </a:defRPr>
            </a:lvl9pPr>
          </a:lstStyle>
          <a:p>
            <a:endParaRPr/>
          </a:p>
        </p:txBody>
      </p:sp>
      <p:sp>
        <p:nvSpPr>
          <p:cNvPr id="22" name="Shape 22"/>
          <p:cNvSpPr txBox="1">
            <a:spLocks noGrp="1"/>
          </p:cNvSpPr>
          <p:nvPr>
            <p:ph type="body" idx="1"/>
          </p:nvPr>
        </p:nvSpPr>
        <p:spPr>
          <a:xfrm>
            <a:off x="1005600" y="1600200"/>
            <a:ext cx="7132800" cy="4201313"/>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dirty="0"/>
          </a:p>
        </p:txBody>
      </p:sp>
      <p:cxnSp>
        <p:nvCxnSpPr>
          <p:cNvPr id="23" name="Shape 23"/>
          <p:cNvCxnSpPr/>
          <p:nvPr/>
        </p:nvCxnSpPr>
        <p:spPr>
          <a:xfrm>
            <a:off x="3028650" y="1295408"/>
            <a:ext cx="3086700" cy="0"/>
          </a:xfrm>
          <a:prstGeom prst="straightConnector1">
            <a:avLst/>
          </a:prstGeom>
          <a:noFill/>
          <a:ln w="19050" cap="flat" cmpd="sng">
            <a:solidFill>
              <a:srgbClr val="00B050"/>
            </a:solidFill>
            <a:prstDash val="solid"/>
            <a:round/>
            <a:headEnd type="none" w="lg" len="lg"/>
            <a:tailEnd type="none" w="lg" len="lg"/>
          </a:ln>
        </p:spPr>
      </p:cxnSp>
      <p:sp>
        <p:nvSpPr>
          <p:cNvPr id="8" name="Rectangle 7">
            <a:extLst>
              <a:ext uri="{FF2B5EF4-FFF2-40B4-BE49-F238E27FC236}">
                <a16:creationId xmlns:a16="http://schemas.microsoft.com/office/drawing/2014/main" id="{383A35EF-B727-4C43-AA88-5FB3AE7DB6F0}"/>
              </a:ext>
            </a:extLst>
          </p:cNvPr>
          <p:cNvSpPr/>
          <p:nvPr userDrawn="1"/>
        </p:nvSpPr>
        <p:spPr>
          <a:xfrm>
            <a:off x="0" y="6049107"/>
            <a:ext cx="9143975" cy="884255"/>
          </a:xfrm>
          <a:prstGeom prst="rect">
            <a:avLst/>
          </a:prstGeom>
          <a:solidFill>
            <a:srgbClr val="2B2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9" name="Picture 8">
            <a:extLst>
              <a:ext uri="{FF2B5EF4-FFF2-40B4-BE49-F238E27FC236}">
                <a16:creationId xmlns:a16="http://schemas.microsoft.com/office/drawing/2014/main" id="{83BDD55A-E69C-4009-A96C-B057880E1D7C}"/>
              </a:ext>
            </a:extLst>
          </p:cNvPr>
          <p:cNvPicPr>
            <a:picLocks noChangeAspect="1"/>
          </p:cNvPicPr>
          <p:nvPr userDrawn="1"/>
        </p:nvPicPr>
        <p:blipFill>
          <a:blip r:embed="rId2"/>
          <a:stretch>
            <a:fillRect/>
          </a:stretch>
        </p:blipFill>
        <p:spPr>
          <a:xfrm>
            <a:off x="47625" y="6114202"/>
            <a:ext cx="2714849" cy="7144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0"/>
            <a:ext cx="8229600" cy="1295400"/>
          </a:xfrm>
          <a:prstGeom prst="rect">
            <a:avLst/>
          </a:prstGeom>
        </p:spPr>
        <p:txBody>
          <a:bodyPr spcFirstLastPara="1" wrap="square" lIns="91425" tIns="91425" rIns="91425" bIns="91425" anchor="ctr" anchorCtr="0"/>
          <a:lstStyle>
            <a:lvl1pPr lvl="0" algn="ct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32" name="Shape 32"/>
          <p:cNvSpPr txBox="1">
            <a:spLocks noGrp="1"/>
          </p:cNvSpPr>
          <p:nvPr>
            <p:ph type="body" idx="1"/>
          </p:nvPr>
        </p:nvSpPr>
        <p:spPr>
          <a:xfrm>
            <a:off x="457200" y="1600200"/>
            <a:ext cx="2631900" cy="4319481"/>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dirty="0"/>
          </a:p>
        </p:txBody>
      </p:sp>
      <p:sp>
        <p:nvSpPr>
          <p:cNvPr id="33" name="Shape 33"/>
          <p:cNvSpPr txBox="1">
            <a:spLocks noGrp="1"/>
          </p:cNvSpPr>
          <p:nvPr>
            <p:ph type="body" idx="2"/>
          </p:nvPr>
        </p:nvSpPr>
        <p:spPr>
          <a:xfrm>
            <a:off x="3223964" y="1600200"/>
            <a:ext cx="2631900" cy="4319478"/>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dirty="0"/>
          </a:p>
        </p:txBody>
      </p:sp>
      <p:sp>
        <p:nvSpPr>
          <p:cNvPr id="34" name="Shape 34"/>
          <p:cNvSpPr txBox="1">
            <a:spLocks noGrp="1"/>
          </p:cNvSpPr>
          <p:nvPr>
            <p:ph type="body" idx="3"/>
          </p:nvPr>
        </p:nvSpPr>
        <p:spPr>
          <a:xfrm>
            <a:off x="5990727" y="1600200"/>
            <a:ext cx="2631900" cy="4319473"/>
          </a:xfrm>
          <a:prstGeom prst="rect">
            <a:avLst/>
          </a:prstGeom>
        </p:spPr>
        <p:txBody>
          <a:bodyPr spcFirstLastPara="1" wrap="square" lIns="91425" tIns="91425" rIns="91425" bIns="91425" anchor="t" anchorCtr="0"/>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dirty="0"/>
          </a:p>
        </p:txBody>
      </p:sp>
      <p:cxnSp>
        <p:nvCxnSpPr>
          <p:cNvPr id="35" name="Shape 35"/>
          <p:cNvCxnSpPr/>
          <p:nvPr/>
        </p:nvCxnSpPr>
        <p:spPr>
          <a:xfrm>
            <a:off x="3028650" y="1295408"/>
            <a:ext cx="3086700" cy="0"/>
          </a:xfrm>
          <a:prstGeom prst="straightConnector1">
            <a:avLst/>
          </a:prstGeom>
          <a:noFill/>
          <a:ln w="19050" cap="flat" cmpd="sng">
            <a:solidFill>
              <a:srgbClr val="00B050"/>
            </a:solidFill>
            <a:prstDash val="solid"/>
            <a:round/>
            <a:headEnd type="none" w="lg" len="lg"/>
            <a:tailEnd type="none" w="lg" len="lg"/>
          </a:ln>
        </p:spPr>
      </p:cxnSp>
      <p:sp>
        <p:nvSpPr>
          <p:cNvPr id="36" name="Shape 36"/>
          <p:cNvSpPr/>
          <p:nvPr/>
        </p:nvSpPr>
        <p:spPr>
          <a:xfrm>
            <a:off x="0" y="5919673"/>
            <a:ext cx="9144000" cy="938327"/>
          </a:xfrm>
          <a:prstGeom prst="rect">
            <a:avLst/>
          </a:prstGeom>
          <a:solidFill>
            <a:srgbClr val="00B050"/>
          </a:solidFill>
          <a:ln>
            <a:solidFill>
              <a:srgbClr val="00B050"/>
            </a:solid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0" name="Rectangle 9">
            <a:extLst>
              <a:ext uri="{FF2B5EF4-FFF2-40B4-BE49-F238E27FC236}">
                <a16:creationId xmlns:a16="http://schemas.microsoft.com/office/drawing/2014/main" id="{80D32CB3-A3B1-4A6D-AA68-7CF4473F0B81}"/>
              </a:ext>
            </a:extLst>
          </p:cNvPr>
          <p:cNvSpPr/>
          <p:nvPr userDrawn="1"/>
        </p:nvSpPr>
        <p:spPr>
          <a:xfrm>
            <a:off x="0" y="6049107"/>
            <a:ext cx="9143975" cy="884255"/>
          </a:xfrm>
          <a:prstGeom prst="rect">
            <a:avLst/>
          </a:prstGeom>
          <a:solidFill>
            <a:srgbClr val="2B2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1" name="Picture 10">
            <a:extLst>
              <a:ext uri="{FF2B5EF4-FFF2-40B4-BE49-F238E27FC236}">
                <a16:creationId xmlns:a16="http://schemas.microsoft.com/office/drawing/2014/main" id="{7DA0F758-ED1B-4411-9602-C0A2982E972A}"/>
              </a:ext>
            </a:extLst>
          </p:cNvPr>
          <p:cNvPicPr>
            <a:picLocks noChangeAspect="1"/>
          </p:cNvPicPr>
          <p:nvPr userDrawn="1"/>
        </p:nvPicPr>
        <p:blipFill>
          <a:blip r:embed="rId2"/>
          <a:stretch>
            <a:fillRect/>
          </a:stretch>
        </p:blipFill>
        <p:spPr>
          <a:xfrm>
            <a:off x="47625" y="6114202"/>
            <a:ext cx="2714849" cy="7144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cxnSp>
        <p:nvCxnSpPr>
          <p:cNvPr id="45" name="Shape 45"/>
          <p:cNvCxnSpPr/>
          <p:nvPr/>
        </p:nvCxnSpPr>
        <p:spPr>
          <a:xfrm>
            <a:off x="734700" y="5972450"/>
            <a:ext cx="7674600" cy="0"/>
          </a:xfrm>
          <a:prstGeom prst="straightConnector1">
            <a:avLst/>
          </a:prstGeom>
          <a:noFill/>
          <a:ln w="19050" cap="flat" cmpd="sng">
            <a:solidFill>
              <a:srgbClr val="00B050"/>
            </a:solidFill>
            <a:prstDash val="solid"/>
            <a:round/>
            <a:headEnd type="none" w="lg" len="lg"/>
            <a:tailEnd type="none" w="lg" len="lg"/>
          </a:ln>
        </p:spPr>
      </p:cxnSp>
      <p:cxnSp>
        <p:nvCxnSpPr>
          <p:cNvPr id="46" name="Shape 46"/>
          <p:cNvCxnSpPr/>
          <p:nvPr/>
        </p:nvCxnSpPr>
        <p:spPr>
          <a:xfrm>
            <a:off x="734700" y="547925"/>
            <a:ext cx="7674600" cy="0"/>
          </a:xfrm>
          <a:prstGeom prst="straightConnector1">
            <a:avLst/>
          </a:prstGeom>
          <a:noFill/>
          <a:ln w="19050" cap="flat" cmpd="sng">
            <a:solidFill>
              <a:srgbClr val="00B050"/>
            </a:solidFill>
            <a:prstDash val="solid"/>
            <a:round/>
            <a:headEnd type="none" w="lg" len="lg"/>
            <a:tailEnd type="none" w="lg" len="lg"/>
          </a:ln>
        </p:spPr>
      </p:cxn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gif"/><Relationship Id="rId5" Type="http://schemas.openxmlformats.org/officeDocument/2006/relationships/slideLayout" Target="../slideLayouts/slideLayout5.xml"/><Relationship Id="rId10" Type="http://schemas.openxmlformats.org/officeDocument/2006/relationships/hyperlink" Target="http://bottlefairy-stock.deviantart.com/art/Light-Wood-Texture-113664350" TargetMode="Externa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dpi="0" rotWithShape="1">
          <a:blip r:embed="rId9">
            <a:alphaModFix amt="47000"/>
            <a:lum/>
            <a:extLst>
              <a:ext uri="{837473B0-CC2E-450A-ABE3-18F120FF3D39}">
                <a1611:picAttrSrcUrl xmlns:a1611="http://schemas.microsoft.com/office/drawing/2016/11/main" r:id="rId10"/>
              </a:ext>
            </a:extLst>
          </a:blip>
          <a:srcRect/>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FFFFFF"/>
              </a:buClr>
              <a:buSzPts val="3600"/>
              <a:buFont typeface="Playfair Display"/>
              <a:buNone/>
              <a:defRPr sz="3600">
                <a:solidFill>
                  <a:srgbClr val="FFFFFF"/>
                </a:solidFill>
                <a:latin typeface="Playfair Display"/>
                <a:ea typeface="Playfair Display"/>
                <a:cs typeface="Playfair Display"/>
                <a:sym typeface="Playfair Display"/>
              </a:defRPr>
            </a:lvl1pPr>
            <a:lvl2pPr lvl="1">
              <a:spcBef>
                <a:spcPts val="0"/>
              </a:spcBef>
              <a:spcAft>
                <a:spcPts val="0"/>
              </a:spcAft>
              <a:buClr>
                <a:srgbClr val="FFFFFF"/>
              </a:buClr>
              <a:buSzPts val="3600"/>
              <a:buFont typeface="Playfair Display"/>
              <a:buNone/>
              <a:defRPr sz="3600" b="1">
                <a:solidFill>
                  <a:srgbClr val="FFFFFF"/>
                </a:solidFill>
                <a:latin typeface="Playfair Display"/>
                <a:ea typeface="Playfair Display"/>
                <a:cs typeface="Playfair Display"/>
                <a:sym typeface="Playfair Display"/>
              </a:defRPr>
            </a:lvl2pPr>
            <a:lvl3pPr lvl="2">
              <a:spcBef>
                <a:spcPts val="0"/>
              </a:spcBef>
              <a:spcAft>
                <a:spcPts val="0"/>
              </a:spcAft>
              <a:buClr>
                <a:srgbClr val="FFFFFF"/>
              </a:buClr>
              <a:buSzPts val="3600"/>
              <a:buFont typeface="Playfair Display"/>
              <a:buNone/>
              <a:defRPr sz="3600" b="1">
                <a:solidFill>
                  <a:srgbClr val="FFFFFF"/>
                </a:solidFill>
                <a:latin typeface="Playfair Display"/>
                <a:ea typeface="Playfair Display"/>
                <a:cs typeface="Playfair Display"/>
                <a:sym typeface="Playfair Display"/>
              </a:defRPr>
            </a:lvl3pPr>
            <a:lvl4pPr lvl="3">
              <a:spcBef>
                <a:spcPts val="0"/>
              </a:spcBef>
              <a:spcAft>
                <a:spcPts val="0"/>
              </a:spcAft>
              <a:buClr>
                <a:srgbClr val="FFFFFF"/>
              </a:buClr>
              <a:buSzPts val="3600"/>
              <a:buFont typeface="Playfair Display"/>
              <a:buNone/>
              <a:defRPr sz="3600" b="1">
                <a:solidFill>
                  <a:srgbClr val="FFFFFF"/>
                </a:solidFill>
                <a:latin typeface="Playfair Display"/>
                <a:ea typeface="Playfair Display"/>
                <a:cs typeface="Playfair Display"/>
                <a:sym typeface="Playfair Display"/>
              </a:defRPr>
            </a:lvl4pPr>
            <a:lvl5pPr lvl="4">
              <a:spcBef>
                <a:spcPts val="0"/>
              </a:spcBef>
              <a:spcAft>
                <a:spcPts val="0"/>
              </a:spcAft>
              <a:buClr>
                <a:srgbClr val="FFFFFF"/>
              </a:buClr>
              <a:buSzPts val="3600"/>
              <a:buFont typeface="Playfair Display"/>
              <a:buNone/>
              <a:defRPr sz="3600" b="1">
                <a:solidFill>
                  <a:srgbClr val="FFFFFF"/>
                </a:solidFill>
                <a:latin typeface="Playfair Display"/>
                <a:ea typeface="Playfair Display"/>
                <a:cs typeface="Playfair Display"/>
                <a:sym typeface="Playfair Display"/>
              </a:defRPr>
            </a:lvl5pPr>
            <a:lvl6pPr lvl="5">
              <a:spcBef>
                <a:spcPts val="0"/>
              </a:spcBef>
              <a:spcAft>
                <a:spcPts val="0"/>
              </a:spcAft>
              <a:buClr>
                <a:srgbClr val="FFFFFF"/>
              </a:buClr>
              <a:buSzPts val="3600"/>
              <a:buFont typeface="Playfair Display"/>
              <a:buNone/>
              <a:defRPr sz="3600" b="1">
                <a:solidFill>
                  <a:srgbClr val="FFFFFF"/>
                </a:solidFill>
                <a:latin typeface="Playfair Display"/>
                <a:ea typeface="Playfair Display"/>
                <a:cs typeface="Playfair Display"/>
                <a:sym typeface="Playfair Display"/>
              </a:defRPr>
            </a:lvl6pPr>
            <a:lvl7pPr lvl="6">
              <a:spcBef>
                <a:spcPts val="0"/>
              </a:spcBef>
              <a:spcAft>
                <a:spcPts val="0"/>
              </a:spcAft>
              <a:buClr>
                <a:srgbClr val="FFFFFF"/>
              </a:buClr>
              <a:buSzPts val="3600"/>
              <a:buFont typeface="Playfair Display"/>
              <a:buNone/>
              <a:defRPr sz="3600" b="1">
                <a:solidFill>
                  <a:srgbClr val="FFFFFF"/>
                </a:solidFill>
                <a:latin typeface="Playfair Display"/>
                <a:ea typeface="Playfair Display"/>
                <a:cs typeface="Playfair Display"/>
                <a:sym typeface="Playfair Display"/>
              </a:defRPr>
            </a:lvl7pPr>
            <a:lvl8pPr lvl="7">
              <a:spcBef>
                <a:spcPts val="0"/>
              </a:spcBef>
              <a:spcAft>
                <a:spcPts val="0"/>
              </a:spcAft>
              <a:buClr>
                <a:srgbClr val="FFFFFF"/>
              </a:buClr>
              <a:buSzPts val="3600"/>
              <a:buFont typeface="Playfair Display"/>
              <a:buNone/>
              <a:defRPr sz="3600" b="1">
                <a:solidFill>
                  <a:srgbClr val="FFFFFF"/>
                </a:solidFill>
                <a:latin typeface="Playfair Display"/>
                <a:ea typeface="Playfair Display"/>
                <a:cs typeface="Playfair Display"/>
                <a:sym typeface="Playfair Display"/>
              </a:defRPr>
            </a:lvl8pPr>
            <a:lvl9pPr lvl="8">
              <a:spcBef>
                <a:spcPts val="0"/>
              </a:spcBef>
              <a:spcAft>
                <a:spcPts val="0"/>
              </a:spcAft>
              <a:buClr>
                <a:srgbClr val="FFFFFF"/>
              </a:buClr>
              <a:buSzPts val="3600"/>
              <a:buFont typeface="Playfair Display"/>
              <a:buNone/>
              <a:defRPr sz="3600" b="1">
                <a:solidFill>
                  <a:srgbClr val="FFFFFF"/>
                </a:solidFill>
                <a:latin typeface="Playfair Display"/>
                <a:ea typeface="Playfair Display"/>
                <a:cs typeface="Playfair Display"/>
                <a:sym typeface="Playfair Display"/>
              </a:defRPr>
            </a:lvl9pPr>
          </a:lstStyle>
          <a:p>
            <a:endParaRPr dirty="0"/>
          </a:p>
        </p:txBody>
      </p:sp>
      <p:sp>
        <p:nvSpPr>
          <p:cNvPr id="7" name="Shape 7"/>
          <p:cNvSpPr txBox="1">
            <a:spLocks noGrp="1"/>
          </p:cNvSpPr>
          <p:nvPr>
            <p:ph type="body" idx="1"/>
          </p:nvPr>
        </p:nvSpPr>
        <p:spPr>
          <a:xfrm>
            <a:off x="457200" y="1600200"/>
            <a:ext cx="8229600" cy="4347620"/>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rgbClr val="F3F3F3"/>
              </a:buClr>
              <a:buSzPts val="3000"/>
              <a:buFont typeface="Droid Sans"/>
              <a:buChar char="◈"/>
              <a:defRPr sz="3000">
                <a:solidFill>
                  <a:srgbClr val="F3F3F3"/>
                </a:solidFill>
                <a:latin typeface="Droid Sans"/>
                <a:ea typeface="Droid Sans"/>
                <a:cs typeface="Droid Sans"/>
                <a:sym typeface="Droid Sans"/>
              </a:defRPr>
            </a:lvl1pPr>
            <a:lvl2pPr marL="914400" lvl="1" indent="-381000">
              <a:spcBef>
                <a:spcPts val="0"/>
              </a:spcBef>
              <a:spcAft>
                <a:spcPts val="0"/>
              </a:spcAft>
              <a:buClr>
                <a:srgbClr val="F3F3F3"/>
              </a:buClr>
              <a:buSzPts val="2400"/>
              <a:buFont typeface="Droid Sans"/>
              <a:buChar char="○"/>
              <a:defRPr sz="2400">
                <a:solidFill>
                  <a:srgbClr val="F3F3F3"/>
                </a:solidFill>
                <a:latin typeface="Droid Sans"/>
                <a:ea typeface="Droid Sans"/>
                <a:cs typeface="Droid Sans"/>
                <a:sym typeface="Droid Sans"/>
              </a:defRPr>
            </a:lvl2pPr>
            <a:lvl3pPr marL="1371600" lvl="2" indent="-381000">
              <a:spcBef>
                <a:spcPts val="0"/>
              </a:spcBef>
              <a:spcAft>
                <a:spcPts val="0"/>
              </a:spcAft>
              <a:buClr>
                <a:srgbClr val="F3F3F3"/>
              </a:buClr>
              <a:buSzPts val="2400"/>
              <a:buFont typeface="Droid Sans"/>
              <a:buChar char="■"/>
              <a:defRPr sz="2400">
                <a:solidFill>
                  <a:srgbClr val="F3F3F3"/>
                </a:solidFill>
                <a:latin typeface="Droid Sans"/>
                <a:ea typeface="Droid Sans"/>
                <a:cs typeface="Droid Sans"/>
                <a:sym typeface="Droid Sans"/>
              </a:defRPr>
            </a:lvl3pPr>
            <a:lvl4pPr marL="1828800" lvl="3" indent="-342900">
              <a:spcBef>
                <a:spcPts val="0"/>
              </a:spcBef>
              <a:spcAft>
                <a:spcPts val="0"/>
              </a:spcAft>
              <a:buClr>
                <a:srgbClr val="F3F3F3"/>
              </a:buClr>
              <a:buSzPts val="1800"/>
              <a:buFont typeface="Droid Sans"/>
              <a:buChar char="●"/>
              <a:defRPr sz="1800">
                <a:solidFill>
                  <a:srgbClr val="F3F3F3"/>
                </a:solidFill>
                <a:latin typeface="Droid Sans"/>
                <a:ea typeface="Droid Sans"/>
                <a:cs typeface="Droid Sans"/>
                <a:sym typeface="Droid Sans"/>
              </a:defRPr>
            </a:lvl4pPr>
            <a:lvl5pPr marL="2286000" lvl="4" indent="-342900">
              <a:spcBef>
                <a:spcPts val="0"/>
              </a:spcBef>
              <a:spcAft>
                <a:spcPts val="0"/>
              </a:spcAft>
              <a:buClr>
                <a:srgbClr val="F3F3F3"/>
              </a:buClr>
              <a:buSzPts val="1800"/>
              <a:buFont typeface="Droid Sans"/>
              <a:buChar char="○"/>
              <a:defRPr sz="1800">
                <a:solidFill>
                  <a:srgbClr val="F3F3F3"/>
                </a:solidFill>
                <a:latin typeface="Droid Sans"/>
                <a:ea typeface="Droid Sans"/>
                <a:cs typeface="Droid Sans"/>
                <a:sym typeface="Droid Sans"/>
              </a:defRPr>
            </a:lvl5pPr>
            <a:lvl6pPr marL="2743200" lvl="5" indent="-342900">
              <a:spcBef>
                <a:spcPts val="0"/>
              </a:spcBef>
              <a:spcAft>
                <a:spcPts val="0"/>
              </a:spcAft>
              <a:buClr>
                <a:srgbClr val="F3F3F3"/>
              </a:buClr>
              <a:buSzPts val="1800"/>
              <a:buFont typeface="Droid Sans"/>
              <a:buChar char="■"/>
              <a:defRPr sz="1800">
                <a:solidFill>
                  <a:srgbClr val="F3F3F3"/>
                </a:solidFill>
                <a:latin typeface="Droid Sans"/>
                <a:ea typeface="Droid Sans"/>
                <a:cs typeface="Droid Sans"/>
                <a:sym typeface="Droid Sans"/>
              </a:defRPr>
            </a:lvl6pPr>
            <a:lvl7pPr marL="3200400" lvl="6" indent="-342900">
              <a:spcBef>
                <a:spcPts val="0"/>
              </a:spcBef>
              <a:spcAft>
                <a:spcPts val="0"/>
              </a:spcAft>
              <a:buClr>
                <a:srgbClr val="F3F3F3"/>
              </a:buClr>
              <a:buSzPts val="1800"/>
              <a:buFont typeface="Droid Sans"/>
              <a:buChar char="●"/>
              <a:defRPr sz="1800">
                <a:solidFill>
                  <a:srgbClr val="F3F3F3"/>
                </a:solidFill>
                <a:latin typeface="Droid Sans"/>
                <a:ea typeface="Droid Sans"/>
                <a:cs typeface="Droid Sans"/>
                <a:sym typeface="Droid Sans"/>
              </a:defRPr>
            </a:lvl7pPr>
            <a:lvl8pPr marL="3657600" lvl="7" indent="-342900">
              <a:spcBef>
                <a:spcPts val="0"/>
              </a:spcBef>
              <a:spcAft>
                <a:spcPts val="0"/>
              </a:spcAft>
              <a:buClr>
                <a:srgbClr val="F3F3F3"/>
              </a:buClr>
              <a:buSzPts val="1800"/>
              <a:buFont typeface="Droid Sans"/>
              <a:buChar char="○"/>
              <a:defRPr sz="1800">
                <a:solidFill>
                  <a:srgbClr val="F3F3F3"/>
                </a:solidFill>
                <a:latin typeface="Droid Sans"/>
                <a:ea typeface="Droid Sans"/>
                <a:cs typeface="Droid Sans"/>
                <a:sym typeface="Droid Sans"/>
              </a:defRPr>
            </a:lvl8pPr>
            <a:lvl9pPr marL="4114800" lvl="8" indent="-342900">
              <a:spcBef>
                <a:spcPts val="0"/>
              </a:spcBef>
              <a:spcAft>
                <a:spcPts val="0"/>
              </a:spcAft>
              <a:buClr>
                <a:srgbClr val="F3F3F3"/>
              </a:buClr>
              <a:buSzPts val="1800"/>
              <a:buFont typeface="Droid Sans"/>
              <a:buChar char="■"/>
              <a:defRPr sz="1800">
                <a:solidFill>
                  <a:srgbClr val="F3F3F3"/>
                </a:solidFill>
                <a:latin typeface="Droid Sans"/>
                <a:ea typeface="Droid Sans"/>
                <a:cs typeface="Droid Sans"/>
                <a:sym typeface="Droid Sans"/>
              </a:defRPr>
            </a:lvl9pPr>
          </a:lstStyle>
          <a:p>
            <a:endParaRPr dirty="0"/>
          </a:p>
        </p:txBody>
      </p:sp>
      <p:pic>
        <p:nvPicPr>
          <p:cNvPr id="9" name="Picture 8">
            <a:extLst>
              <a:ext uri="{FF2B5EF4-FFF2-40B4-BE49-F238E27FC236}">
                <a16:creationId xmlns:a16="http://schemas.microsoft.com/office/drawing/2014/main" id="{EFC64AA4-C385-4EAF-80FA-6D4944132F0F}"/>
              </a:ext>
            </a:extLst>
          </p:cNvPr>
          <p:cNvPicPr>
            <a:picLocks noChangeAspect="1"/>
          </p:cNvPicPr>
          <p:nvPr userDrawn="1"/>
        </p:nvPicPr>
        <p:blipFill>
          <a:blip r:embed="rId11"/>
          <a:stretch>
            <a:fillRect/>
          </a:stretch>
        </p:blipFill>
        <p:spPr>
          <a:xfrm>
            <a:off x="47625" y="6060362"/>
            <a:ext cx="2714849" cy="714434"/>
          </a:xfrm>
          <a:prstGeom prst="rect">
            <a:avLst/>
          </a:prstGeom>
        </p:spPr>
      </p:pic>
    </p:spTree>
  </p:cSld>
  <p:clrMap bg1="lt1" tx1="dk1" bg2="dk2" tx2="lt2" accent1="accent1" accent2="accent2" accent3="accent3" accent4="accent4" accent5="accent5" accent6="accent6" hlink="hlink" folHlink="folHlink"/>
  <p:sldLayoutIdLst>
    <p:sldLayoutId id="2147483648" r:id="rId1"/>
    <p:sldLayoutId id="2147483661" r:id="rId2"/>
    <p:sldLayoutId id="2147483649" r:id="rId3"/>
    <p:sldLayoutId id="2147483651" r:id="rId4"/>
    <p:sldLayoutId id="2147483662" r:id="rId5"/>
    <p:sldLayoutId id="2147483660" r:id="rId6"/>
    <p:sldLayoutId id="2147483656" r:id="rId7"/>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2B2A28"/>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685800" y="3189150"/>
            <a:ext cx="6426200" cy="1546500"/>
          </a:xfrm>
          <a:prstGeom prst="rect">
            <a:avLst/>
          </a:prstGeom>
        </p:spPr>
        <p:txBody>
          <a:bodyPr spcFirstLastPara="1" wrap="square" lIns="91425" tIns="91425" rIns="91425" bIns="91425" anchor="b" anchorCtr="0">
            <a:noAutofit/>
          </a:bodyPr>
          <a:lstStyle/>
          <a:p>
            <a:r>
              <a:rPr lang="en-CA" dirty="0">
                <a:solidFill>
                  <a:schemeClr val="tx1"/>
                </a:solidFill>
                <a:latin typeface="Century Schoolbook"/>
              </a:rPr>
              <a:t>Asset Management</a:t>
            </a:r>
            <a:br>
              <a:rPr lang="en-CA" sz="3600" dirty="0">
                <a:latin typeface="Century Schoolbook" panose="02040604050505020304" pitchFamily="18" charset="0"/>
              </a:rPr>
            </a:br>
            <a:r>
              <a:rPr lang="en-CA" sz="2000" i="1" dirty="0">
                <a:solidFill>
                  <a:schemeClr val="tx1"/>
                </a:solidFill>
                <a:latin typeface="Century Schoolbook"/>
              </a:rPr>
              <a:t>Creating Maintenance Guidelines</a:t>
            </a:r>
            <a:endParaRPr lang="en-CA" sz="3600" i="1" dirty="0">
              <a:solidFill>
                <a:schemeClr val="tx1">
                  <a:lumMod val="75000"/>
                  <a:lumOff val="25000"/>
                </a:schemeClr>
              </a:solidFill>
              <a:latin typeface="Century Schoolbook" panose="020406040505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5" name="Shape 285"/>
          <p:cNvSpPr txBox="1">
            <a:spLocks noGrp="1"/>
          </p:cNvSpPr>
          <p:nvPr>
            <p:ph type="subTitle" idx="4294967295"/>
          </p:nvPr>
        </p:nvSpPr>
        <p:spPr>
          <a:xfrm>
            <a:off x="729575" y="1742625"/>
            <a:ext cx="7684800" cy="10464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 sz="4800" b="1" dirty="0">
                <a:solidFill>
                  <a:schemeClr val="tx1"/>
                </a:solidFill>
                <a:latin typeface="Gill Sans Nova" panose="020B0602020104020203" pitchFamily="34" charset="0"/>
                <a:ea typeface="Playfair Display"/>
                <a:cs typeface="Playfair Display"/>
                <a:sym typeface="Playfair Display"/>
              </a:rPr>
              <a:t>Questions or want to learn more?</a:t>
            </a:r>
            <a:endParaRPr sz="4800" b="1" dirty="0">
              <a:solidFill>
                <a:schemeClr val="tx1"/>
              </a:solidFill>
              <a:latin typeface="Gill Sans Nova" panose="020B0602020104020203" pitchFamily="34" charset="0"/>
              <a:ea typeface="Playfair Display"/>
              <a:cs typeface="Playfair Display"/>
              <a:sym typeface="Playfair Display"/>
            </a:endParaRPr>
          </a:p>
        </p:txBody>
      </p:sp>
      <p:sp>
        <p:nvSpPr>
          <p:cNvPr id="287" name="Shape 287"/>
          <p:cNvSpPr/>
          <p:nvPr/>
        </p:nvSpPr>
        <p:spPr>
          <a:xfrm>
            <a:off x="3753213" y="550300"/>
            <a:ext cx="1637575" cy="1180450"/>
          </a:xfrm>
          <a:prstGeom prst="flowChartMerge">
            <a:avLst/>
          </a:prstGeom>
          <a:solidFill>
            <a:srgbClr val="00B05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pic>
        <p:nvPicPr>
          <p:cNvPr id="3" name="Picture 2">
            <a:extLst>
              <a:ext uri="{FF2B5EF4-FFF2-40B4-BE49-F238E27FC236}">
                <a16:creationId xmlns:a16="http://schemas.microsoft.com/office/drawing/2014/main" id="{4F17C8EA-B609-CC91-144A-B067644E23C0}"/>
              </a:ext>
            </a:extLst>
          </p:cNvPr>
          <p:cNvPicPr>
            <a:picLocks noChangeAspect="1"/>
          </p:cNvPicPr>
          <p:nvPr/>
        </p:nvPicPr>
        <p:blipFill>
          <a:blip r:embed="rId3"/>
          <a:stretch>
            <a:fillRect/>
          </a:stretch>
        </p:blipFill>
        <p:spPr>
          <a:xfrm>
            <a:off x="1656467" y="3494967"/>
            <a:ext cx="3734321" cy="1952898"/>
          </a:xfrm>
          <a:prstGeom prst="rect">
            <a:avLst/>
          </a:prstGeom>
        </p:spPr>
      </p:pic>
      <p:pic>
        <p:nvPicPr>
          <p:cNvPr id="5" name="Picture 4" descr="Graphical user interface, text, application, chat or text message&#10;&#10;Description automatically generated">
            <a:extLst>
              <a:ext uri="{FF2B5EF4-FFF2-40B4-BE49-F238E27FC236}">
                <a16:creationId xmlns:a16="http://schemas.microsoft.com/office/drawing/2014/main" id="{C6410541-3491-FAE6-2473-12D660F5CE3E}"/>
              </a:ext>
            </a:extLst>
          </p:cNvPr>
          <p:cNvPicPr>
            <a:picLocks noChangeAspect="1"/>
          </p:cNvPicPr>
          <p:nvPr/>
        </p:nvPicPr>
        <p:blipFill>
          <a:blip r:embed="rId4"/>
          <a:stretch>
            <a:fillRect/>
          </a:stretch>
        </p:blipFill>
        <p:spPr>
          <a:xfrm>
            <a:off x="5537279" y="3434055"/>
            <a:ext cx="1269841" cy="126984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p:nvPr/>
        </p:nvSpPr>
        <p:spPr>
          <a:xfrm rot="10800000">
            <a:off x="3211050" y="551200"/>
            <a:ext cx="2721900" cy="1872600"/>
          </a:xfrm>
          <a:prstGeom prst="triangle">
            <a:avLst>
              <a:gd name="adj" fmla="val 50000"/>
            </a:avLst>
          </a:prstGeom>
          <a:solidFill>
            <a:srgbClr val="FFD9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95" name="Shape 95"/>
          <p:cNvSpPr txBox="1">
            <a:spLocks noGrp="1"/>
          </p:cNvSpPr>
          <p:nvPr>
            <p:ph type="ctrTitle" idx="4294967295"/>
          </p:nvPr>
        </p:nvSpPr>
        <p:spPr>
          <a:xfrm>
            <a:off x="774150" y="2812950"/>
            <a:ext cx="7595700" cy="1232100"/>
          </a:xfrm>
          <a:prstGeom prst="rect">
            <a:avLst/>
          </a:prstGeom>
        </p:spPr>
        <p:txBody>
          <a:bodyPr spcFirstLastPara="1" wrap="square" lIns="91425" tIns="91425" rIns="91425" bIns="91425" anchor="ctr" anchorCtr="0">
            <a:noAutofit/>
          </a:bodyPr>
          <a:lstStyle/>
          <a:p>
            <a:pPr algn="ctr"/>
            <a:r>
              <a:rPr lang="en-CA" sz="3200" i="1" dirty="0">
                <a:solidFill>
                  <a:schemeClr val="tx1"/>
                </a:solidFill>
                <a:latin typeface="Century Schoolbook" panose="02040604050505020304" pitchFamily="18" charset="0"/>
              </a:rPr>
              <a:t>Identifying Minimum Maintenance Tasks Helps Sustain Assets for the Long-term</a:t>
            </a: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161370"/>
            <a:ext cx="8229600" cy="12954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CA" sz="4000" b="1" dirty="0">
                <a:solidFill>
                  <a:schemeClr val="tx1"/>
                </a:solidFill>
                <a:latin typeface="Century Schoolbook" panose="02040604050505020304" pitchFamily="18" charset="0"/>
                <a:ea typeface="Roboto Slab" pitchFamily="2" charset="0"/>
              </a:rPr>
              <a:t>Project Focus Recap</a:t>
            </a:r>
          </a:p>
        </p:txBody>
      </p:sp>
      <p:sp>
        <p:nvSpPr>
          <p:cNvPr id="116" name="Shape 116"/>
          <p:cNvSpPr txBox="1">
            <a:spLocks noGrp="1"/>
          </p:cNvSpPr>
          <p:nvPr>
            <p:ph type="body" idx="1"/>
          </p:nvPr>
        </p:nvSpPr>
        <p:spPr>
          <a:xfrm>
            <a:off x="473336" y="1330035"/>
            <a:ext cx="2114415" cy="2373285"/>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en-US" sz="1600" b="1" dirty="0">
                <a:solidFill>
                  <a:srgbClr val="00B050"/>
                </a:solidFill>
                <a:latin typeface="Gill Sans Nova" panose="020B0602020104020203" pitchFamily="34" charset="0"/>
                <a:ea typeface="Playfair Display"/>
                <a:cs typeface="Playfair Display"/>
                <a:sym typeface="Playfair Display"/>
              </a:rPr>
              <a:t>Best Practice</a:t>
            </a:r>
          </a:p>
          <a:p>
            <a:pPr marL="285750" indent="-285750">
              <a:buClr>
                <a:schemeClr val="tx1">
                  <a:lumMod val="85000"/>
                  <a:lumOff val="15000"/>
                </a:schemeClr>
              </a:buClr>
              <a:buFont typeface="Arial" panose="020B0604020202020204" pitchFamily="34" charset="0"/>
              <a:buChar char="•"/>
            </a:pPr>
            <a:r>
              <a:rPr lang="en-US" sz="1200" dirty="0">
                <a:solidFill>
                  <a:schemeClr val="tx1">
                    <a:lumMod val="75000"/>
                    <a:lumOff val="25000"/>
                  </a:schemeClr>
                </a:solidFill>
                <a:latin typeface="Gill Sans Nova" panose="020B0602020104020203" pitchFamily="34" charset="0"/>
              </a:rPr>
              <a:t>These are maintenance tasks that as an organization you’ve determined have some sort of value in performing.  Value can be financial, component longevity, public perception etc.</a:t>
            </a:r>
          </a:p>
          <a:p>
            <a:pPr marL="0" lvl="0" indent="0">
              <a:spcBef>
                <a:spcPts val="600"/>
              </a:spcBef>
              <a:spcAft>
                <a:spcPts val="0"/>
              </a:spcAft>
              <a:buNone/>
            </a:pPr>
            <a:endParaRPr sz="1200" dirty="0"/>
          </a:p>
        </p:txBody>
      </p:sp>
      <p:sp>
        <p:nvSpPr>
          <p:cNvPr id="10" name="Shape 116">
            <a:extLst>
              <a:ext uri="{FF2B5EF4-FFF2-40B4-BE49-F238E27FC236}">
                <a16:creationId xmlns:a16="http://schemas.microsoft.com/office/drawing/2014/main" id="{C3677551-4D43-4FAF-AFB1-196A8694D739}"/>
              </a:ext>
            </a:extLst>
          </p:cNvPr>
          <p:cNvSpPr txBox="1">
            <a:spLocks/>
          </p:cNvSpPr>
          <p:nvPr/>
        </p:nvSpPr>
        <p:spPr>
          <a:xfrm>
            <a:off x="2724639" y="1330035"/>
            <a:ext cx="2188827" cy="209896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1pPr>
            <a:lvl2pPr marL="914400" marR="0" lvl="1"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2pPr>
            <a:lvl3pPr marL="1371600" marR="0" lvl="2"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3pPr>
            <a:lvl4pPr marL="1828800" marR="0" lvl="3"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4pPr>
            <a:lvl5pPr marL="2286000" marR="0" lvl="4"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5pPr>
            <a:lvl6pPr marL="2743200" marR="0" lvl="5"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6pPr>
            <a:lvl7pPr marL="3200400" marR="0" lvl="6"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7pPr>
            <a:lvl8pPr marL="3657600" marR="0" lvl="7"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8pPr>
            <a:lvl9pPr marL="4114800" marR="0" lvl="8"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9pPr>
          </a:lstStyle>
          <a:p>
            <a:pPr marL="0" lvl="0" indent="0">
              <a:buNone/>
            </a:pPr>
            <a:r>
              <a:rPr lang="en-US" sz="1600" b="1" dirty="0">
                <a:solidFill>
                  <a:srgbClr val="00B050"/>
                </a:solidFill>
                <a:latin typeface="Gill Sans Nova" panose="020B0602020104020203" pitchFamily="34" charset="0"/>
                <a:ea typeface="Playfair Display"/>
                <a:cs typeface="Playfair Display"/>
                <a:sym typeface="Playfair Display"/>
              </a:rPr>
              <a:t>Regulatory	</a:t>
            </a:r>
          </a:p>
          <a:p>
            <a:pPr marL="285750" lvl="0" indent="-285750">
              <a:buClr>
                <a:prstClr val="black">
                  <a:lumMod val="85000"/>
                  <a:lumOff val="15000"/>
                </a:prstClr>
              </a:buClr>
              <a:buFont typeface="Arial" panose="020B0604020202020204" pitchFamily="34" charset="0"/>
              <a:buChar char="•"/>
            </a:pPr>
            <a:r>
              <a:rPr lang="en-US" sz="1200" dirty="0">
                <a:solidFill>
                  <a:prstClr val="black">
                    <a:lumMod val="75000"/>
                    <a:lumOff val="25000"/>
                  </a:prstClr>
                </a:solidFill>
                <a:latin typeface="Gill Sans Nova" panose="020B0602020104020203" pitchFamily="34" charset="0"/>
              </a:rPr>
              <a:t>These are tasks driven by industry standards and regulations.</a:t>
            </a:r>
          </a:p>
          <a:p>
            <a:pPr marL="285750" indent="-285750"/>
            <a:endParaRPr lang="en-CA" sz="1100" dirty="0"/>
          </a:p>
          <a:p>
            <a:pPr marL="0" indent="0">
              <a:buFont typeface="Droid Sans"/>
              <a:buNone/>
            </a:pPr>
            <a:endParaRPr lang="en-CA" sz="1200" dirty="0"/>
          </a:p>
          <a:p>
            <a:pPr marL="0" indent="0">
              <a:buFont typeface="Droid Sans"/>
              <a:buNone/>
            </a:pPr>
            <a:endParaRPr lang="en-CA" sz="1200" dirty="0"/>
          </a:p>
        </p:txBody>
      </p:sp>
      <p:sp>
        <p:nvSpPr>
          <p:cNvPr id="11" name="Shape 116">
            <a:extLst>
              <a:ext uri="{FF2B5EF4-FFF2-40B4-BE49-F238E27FC236}">
                <a16:creationId xmlns:a16="http://schemas.microsoft.com/office/drawing/2014/main" id="{C406B78A-F5C1-4A56-B335-79573A57D6EF}"/>
              </a:ext>
            </a:extLst>
          </p:cNvPr>
          <p:cNvSpPr txBox="1">
            <a:spLocks/>
          </p:cNvSpPr>
          <p:nvPr/>
        </p:nvSpPr>
        <p:spPr>
          <a:xfrm>
            <a:off x="6835048" y="1330035"/>
            <a:ext cx="2278382" cy="209896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1pPr>
            <a:lvl2pPr marL="914400" marR="0" lvl="1"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2pPr>
            <a:lvl3pPr marL="1371600" marR="0" lvl="2"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3pPr>
            <a:lvl4pPr marL="1828800" marR="0" lvl="3"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4pPr>
            <a:lvl5pPr marL="2286000" marR="0" lvl="4"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5pPr>
            <a:lvl6pPr marL="2743200" marR="0" lvl="5"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6pPr>
            <a:lvl7pPr marL="3200400" marR="0" lvl="6"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7pPr>
            <a:lvl8pPr marL="3657600" marR="0" lvl="7"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8pPr>
            <a:lvl9pPr marL="4114800" marR="0" lvl="8"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9pPr>
          </a:lstStyle>
          <a:p>
            <a:pPr marL="0" lvl="0" indent="0">
              <a:buNone/>
            </a:pPr>
            <a:r>
              <a:rPr lang="en-US" sz="1600" b="1" dirty="0">
                <a:solidFill>
                  <a:srgbClr val="00B050"/>
                </a:solidFill>
                <a:latin typeface="Gill Sans Nova" panose="020B0602020104020203" pitchFamily="34" charset="0"/>
                <a:ea typeface="Playfair Display"/>
                <a:cs typeface="Playfair Display"/>
                <a:sym typeface="Playfair Display"/>
              </a:rPr>
              <a:t>Organizational</a:t>
            </a:r>
          </a:p>
          <a:p>
            <a:pPr marL="285750" lvl="0" indent="-285750">
              <a:buClr>
                <a:prstClr val="black">
                  <a:lumMod val="85000"/>
                  <a:lumOff val="15000"/>
                </a:prstClr>
              </a:buClr>
              <a:buFont typeface="Arial" panose="020B0604020202020204" pitchFamily="34" charset="0"/>
              <a:buChar char="•"/>
            </a:pPr>
            <a:r>
              <a:rPr lang="en-US" sz="1200" dirty="0">
                <a:solidFill>
                  <a:prstClr val="black">
                    <a:lumMod val="75000"/>
                    <a:lumOff val="25000"/>
                  </a:prstClr>
                </a:solidFill>
                <a:latin typeface="Gill Sans Nova" panose="020B0602020104020203" pitchFamily="34" charset="0"/>
              </a:rPr>
              <a:t>These are tasks driven by company safety standards over and above industry regulations, and level of service commitments.</a:t>
            </a:r>
          </a:p>
          <a:p>
            <a:pPr marL="0" indent="0">
              <a:buFont typeface="Droid Sans"/>
              <a:buNone/>
            </a:pPr>
            <a:endParaRPr lang="en-CA" sz="1200" dirty="0"/>
          </a:p>
        </p:txBody>
      </p:sp>
      <p:sp>
        <p:nvSpPr>
          <p:cNvPr id="2" name="Shape 116">
            <a:extLst>
              <a:ext uri="{FF2B5EF4-FFF2-40B4-BE49-F238E27FC236}">
                <a16:creationId xmlns:a16="http://schemas.microsoft.com/office/drawing/2014/main" id="{963BE233-AE1F-88A0-3278-D375A80336B0}"/>
              </a:ext>
            </a:extLst>
          </p:cNvPr>
          <p:cNvSpPr txBox="1">
            <a:spLocks/>
          </p:cNvSpPr>
          <p:nvPr/>
        </p:nvSpPr>
        <p:spPr>
          <a:xfrm>
            <a:off x="4824621" y="1330035"/>
            <a:ext cx="2188827" cy="209896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1pPr>
            <a:lvl2pPr marL="914400" marR="0" lvl="1"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2pPr>
            <a:lvl3pPr marL="1371600" marR="0" lvl="2"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3pPr>
            <a:lvl4pPr marL="1828800" marR="0" lvl="3"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4pPr>
            <a:lvl5pPr marL="2286000" marR="0" lvl="4"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5pPr>
            <a:lvl6pPr marL="2743200" marR="0" lvl="5"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6pPr>
            <a:lvl7pPr marL="3200400" marR="0" lvl="6"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7pPr>
            <a:lvl8pPr marL="3657600" marR="0" lvl="7"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8pPr>
            <a:lvl9pPr marL="4114800" marR="0" lvl="8"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9pPr>
          </a:lstStyle>
          <a:p>
            <a:pPr marL="0" lvl="0" indent="0">
              <a:buNone/>
            </a:pPr>
            <a:r>
              <a:rPr lang="en-US" sz="1600" b="1" dirty="0">
                <a:solidFill>
                  <a:srgbClr val="00B050"/>
                </a:solidFill>
                <a:latin typeface="Gill Sans Nova" panose="020B0602020104020203" pitchFamily="34" charset="0"/>
                <a:ea typeface="Playfair Display"/>
                <a:cs typeface="Playfair Display"/>
                <a:sym typeface="Playfair Display"/>
              </a:rPr>
              <a:t>Reliability</a:t>
            </a:r>
          </a:p>
          <a:p>
            <a:pPr marL="285750" lvl="0" indent="-285750">
              <a:buClr>
                <a:prstClr val="black">
                  <a:lumMod val="85000"/>
                  <a:lumOff val="15000"/>
                </a:prstClr>
              </a:buClr>
              <a:buFont typeface="Arial" panose="020B0604020202020204" pitchFamily="34" charset="0"/>
              <a:buChar char="•"/>
            </a:pPr>
            <a:r>
              <a:rPr lang="en-US" sz="1200" dirty="0">
                <a:solidFill>
                  <a:prstClr val="black">
                    <a:lumMod val="75000"/>
                    <a:lumOff val="25000"/>
                  </a:prstClr>
                </a:solidFill>
                <a:latin typeface="Gill Sans Nova" panose="020B0602020104020203" pitchFamily="34" charset="0"/>
              </a:rPr>
              <a:t>These are tasks driven by the equipment or component on what is typically required by the manufacturer for minimum maintenance, to achieve the desired life expectancy.</a:t>
            </a:r>
          </a:p>
          <a:p>
            <a:pPr marL="0" indent="0">
              <a:buFont typeface="Droid Sans"/>
              <a:buNone/>
            </a:pPr>
            <a:endParaRPr lang="en-CA" sz="1200" dirty="0"/>
          </a:p>
        </p:txBody>
      </p:sp>
      <p:sp>
        <p:nvSpPr>
          <p:cNvPr id="5" name="Shape 116">
            <a:extLst>
              <a:ext uri="{FF2B5EF4-FFF2-40B4-BE49-F238E27FC236}">
                <a16:creationId xmlns:a16="http://schemas.microsoft.com/office/drawing/2014/main" id="{101FEED4-267F-2270-4C35-F69FA4C82C01}"/>
              </a:ext>
            </a:extLst>
          </p:cNvPr>
          <p:cNvSpPr txBox="1">
            <a:spLocks/>
          </p:cNvSpPr>
          <p:nvPr/>
        </p:nvSpPr>
        <p:spPr>
          <a:xfrm>
            <a:off x="1899352" y="3447288"/>
            <a:ext cx="5624096" cy="237328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1pPr>
            <a:lvl2pPr marL="914400" marR="0" lvl="1"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2pPr>
            <a:lvl3pPr marL="1371600" marR="0" lvl="2"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3pPr>
            <a:lvl4pPr marL="1828800" marR="0" lvl="3"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4pPr>
            <a:lvl5pPr marL="2286000" marR="0" lvl="4"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5pPr>
            <a:lvl6pPr marL="2743200" marR="0" lvl="5"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6pPr>
            <a:lvl7pPr marL="3200400" marR="0" lvl="6"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7pPr>
            <a:lvl8pPr marL="3657600" marR="0" lvl="7"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8pPr>
            <a:lvl9pPr marL="4114800" marR="0" lvl="8" indent="-342900" algn="l" rtl="0">
              <a:lnSpc>
                <a:spcPct val="100000"/>
              </a:lnSpc>
              <a:spcBef>
                <a:spcPts val="0"/>
              </a:spcBef>
              <a:spcAft>
                <a:spcPts val="0"/>
              </a:spcAft>
              <a:buClr>
                <a:srgbClr val="F3F3F3"/>
              </a:buClr>
              <a:buSzPts val="1800"/>
              <a:buFont typeface="Droid Sans"/>
              <a:buChar char="■"/>
              <a:defRPr sz="1800" b="0" i="0" u="none" strike="noStrike" cap="none">
                <a:solidFill>
                  <a:srgbClr val="F3F3F3"/>
                </a:solidFill>
                <a:latin typeface="Droid Sans"/>
                <a:ea typeface="Droid Sans"/>
                <a:cs typeface="Droid Sans"/>
                <a:sym typeface="Droid Sans"/>
              </a:defRPr>
            </a:lvl9pPr>
          </a:lstStyle>
          <a:p>
            <a:pPr marL="0" indent="0">
              <a:buFont typeface="Droid Sans"/>
              <a:buNone/>
            </a:pPr>
            <a:r>
              <a:rPr lang="en-US" sz="1600" b="1" dirty="0">
                <a:solidFill>
                  <a:srgbClr val="00B050"/>
                </a:solidFill>
                <a:latin typeface="Gill Sans Nova" panose="020B0602020104020203" pitchFamily="34" charset="0"/>
                <a:ea typeface="Playfair Display"/>
                <a:cs typeface="Playfair Display"/>
                <a:sym typeface="Playfair Display"/>
              </a:rPr>
              <a:t>Developing Maintenance Guidelines For Asset Types:</a:t>
            </a:r>
          </a:p>
          <a:p>
            <a:pPr marL="285750" indent="-285750">
              <a:buClr>
                <a:schemeClr val="tx1">
                  <a:lumMod val="85000"/>
                  <a:lumOff val="15000"/>
                </a:schemeClr>
              </a:buClr>
              <a:buFont typeface="Arial" panose="020B0604020202020204" pitchFamily="34" charset="0"/>
              <a:buChar char="•"/>
            </a:pPr>
            <a:r>
              <a:rPr lang="en-US" sz="1200" dirty="0">
                <a:solidFill>
                  <a:schemeClr val="tx1">
                    <a:lumMod val="75000"/>
                    <a:lumOff val="25000"/>
                  </a:schemeClr>
                </a:solidFill>
                <a:latin typeface="Gill Sans Nova" panose="020B0602020104020203" pitchFamily="34" charset="0"/>
              </a:rPr>
              <a:t>Roads &amp; Streets</a:t>
            </a:r>
          </a:p>
          <a:p>
            <a:pPr marL="285750" indent="-285750">
              <a:buClr>
                <a:schemeClr val="tx1">
                  <a:lumMod val="85000"/>
                  <a:lumOff val="15000"/>
                </a:schemeClr>
              </a:buClr>
              <a:buFont typeface="Arial" panose="020B0604020202020204" pitchFamily="34" charset="0"/>
              <a:buChar char="•"/>
            </a:pPr>
            <a:r>
              <a:rPr lang="en-US" sz="1200" dirty="0">
                <a:solidFill>
                  <a:schemeClr val="tx1">
                    <a:lumMod val="75000"/>
                    <a:lumOff val="25000"/>
                  </a:schemeClr>
                </a:solidFill>
                <a:latin typeface="Gill Sans Nova" panose="020B0602020104020203" pitchFamily="34" charset="0"/>
              </a:rPr>
              <a:t>Facilities</a:t>
            </a:r>
          </a:p>
          <a:p>
            <a:pPr marL="285750" indent="-285750">
              <a:buClr>
                <a:schemeClr val="tx1">
                  <a:lumMod val="85000"/>
                  <a:lumOff val="15000"/>
                </a:schemeClr>
              </a:buClr>
              <a:buFont typeface="Arial" panose="020B0604020202020204" pitchFamily="34" charset="0"/>
              <a:buChar char="•"/>
            </a:pPr>
            <a:r>
              <a:rPr lang="en-US" sz="1200" dirty="0">
                <a:solidFill>
                  <a:schemeClr val="tx1">
                    <a:lumMod val="75000"/>
                    <a:lumOff val="25000"/>
                  </a:schemeClr>
                </a:solidFill>
                <a:latin typeface="Gill Sans Nova" panose="020B0602020104020203" pitchFamily="34" charset="0"/>
              </a:rPr>
              <a:t>Water &amp; Wastewater</a:t>
            </a:r>
          </a:p>
          <a:p>
            <a:pPr marL="285750" indent="-285750">
              <a:buClr>
                <a:schemeClr val="tx1">
                  <a:lumMod val="85000"/>
                  <a:lumOff val="15000"/>
                </a:schemeClr>
              </a:buClr>
              <a:buFont typeface="Arial" panose="020B0604020202020204" pitchFamily="34" charset="0"/>
              <a:buChar char="•"/>
            </a:pPr>
            <a:r>
              <a:rPr lang="en-US" sz="1200" dirty="0">
                <a:solidFill>
                  <a:schemeClr val="tx1">
                    <a:lumMod val="75000"/>
                    <a:lumOff val="25000"/>
                  </a:schemeClr>
                </a:solidFill>
                <a:latin typeface="Gill Sans Nova" panose="020B0602020104020203" pitchFamily="34" charset="0"/>
              </a:rPr>
              <a:t>Fleet &amp; Equipment</a:t>
            </a:r>
          </a:p>
          <a:p>
            <a:pPr marL="285750" indent="-285750">
              <a:buClr>
                <a:schemeClr val="tx1">
                  <a:lumMod val="85000"/>
                  <a:lumOff val="15000"/>
                </a:schemeClr>
              </a:buClr>
              <a:buFont typeface="Arial" panose="020B0604020202020204" pitchFamily="34" charset="0"/>
              <a:buChar char="•"/>
            </a:pPr>
            <a:r>
              <a:rPr lang="en-US" sz="1200" dirty="0">
                <a:solidFill>
                  <a:schemeClr val="tx1">
                    <a:lumMod val="75000"/>
                    <a:lumOff val="25000"/>
                  </a:schemeClr>
                </a:solidFill>
                <a:latin typeface="Gill Sans Nova" panose="020B0602020104020203" pitchFamily="34" charset="0"/>
              </a:rPr>
              <a:t>IT Assets</a:t>
            </a:r>
          </a:p>
          <a:p>
            <a:pPr marL="0" indent="0">
              <a:buFont typeface="Droid Sans"/>
              <a:buNone/>
            </a:pPr>
            <a:endParaRPr lang="en-US" sz="1200" dirty="0"/>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8" name="Shape 78"/>
          <p:cNvSpPr txBox="1">
            <a:spLocks noGrp="1"/>
          </p:cNvSpPr>
          <p:nvPr>
            <p:ph type="ctrTitle"/>
          </p:nvPr>
        </p:nvSpPr>
        <p:spPr>
          <a:xfrm>
            <a:off x="685800" y="3112950"/>
            <a:ext cx="7763256" cy="15465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US" sz="2400" dirty="0">
                <a:solidFill>
                  <a:srgbClr val="000000"/>
                </a:solidFill>
                <a:latin typeface="Calibri" panose="020F0502020204030204" pitchFamily="34" charset="0"/>
              </a:rPr>
              <a:t>Kick Off Meeting December 13</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2022 </a:t>
            </a:r>
            <a:br>
              <a:rPr lang="en-US" sz="2400" dirty="0">
                <a:solidFill>
                  <a:srgbClr val="000000"/>
                </a:solidFill>
                <a:latin typeface="Calibri" panose="020F0502020204030204" pitchFamily="34" charset="0"/>
              </a:rPr>
            </a:br>
            <a:br>
              <a:rPr lang="en-US" sz="2400" dirty="0">
                <a:solidFill>
                  <a:srgbClr val="000000"/>
                </a:solidFill>
                <a:latin typeface="Calibri" panose="020F0502020204030204" pitchFamily="34" charset="0"/>
              </a:rPr>
            </a:br>
            <a:r>
              <a:rPr lang="en-US" sz="2400" b="0" i="0" dirty="0">
                <a:solidFill>
                  <a:srgbClr val="000000"/>
                </a:solidFill>
                <a:effectLst/>
                <a:latin typeface="Calibri" panose="020F0502020204030204" pitchFamily="34" charset="0"/>
              </a:rPr>
              <a:t>Purpose – Municipalities would benefit from having Maintenance Guidelines in place for all asset classes, as it incorporates asset management principles to help control level of service and budgetary commitments. </a:t>
            </a:r>
            <a:endParaRPr sz="5400" dirty="0">
              <a:solidFill>
                <a:schemeClr val="tx1">
                  <a:lumMod val="75000"/>
                  <a:lumOff val="25000"/>
                </a:schemeClr>
              </a:solidFill>
              <a:latin typeface="Century Schoolbook" panose="02040604050505020304" pitchFamily="18" charset="0"/>
            </a:endParaRPr>
          </a:p>
        </p:txBody>
      </p:sp>
    </p:spTree>
    <p:extLst>
      <p:ext uri="{BB962C8B-B14F-4D97-AF65-F5344CB8AC3E}">
        <p14:creationId xmlns:p14="http://schemas.microsoft.com/office/powerpoint/2010/main" val="237796362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7" name="Picture 6">
            <a:extLst>
              <a:ext uri="{FF2B5EF4-FFF2-40B4-BE49-F238E27FC236}">
                <a16:creationId xmlns:a16="http://schemas.microsoft.com/office/drawing/2014/main" id="{C47925F2-5B8D-6573-6AD4-F221E6FF2398}"/>
              </a:ext>
            </a:extLst>
          </p:cNvPr>
          <p:cNvPicPr>
            <a:picLocks noChangeAspect="1"/>
          </p:cNvPicPr>
          <p:nvPr/>
        </p:nvPicPr>
        <p:blipFill>
          <a:blip r:embed="rId3"/>
          <a:stretch>
            <a:fillRect/>
          </a:stretch>
        </p:blipFill>
        <p:spPr>
          <a:xfrm>
            <a:off x="4486072" y="1572767"/>
            <a:ext cx="4200728" cy="2777183"/>
          </a:xfrm>
          <a:prstGeom prst="rect">
            <a:avLst/>
          </a:prstGeom>
        </p:spPr>
      </p:pic>
      <p:sp>
        <p:nvSpPr>
          <p:cNvPr id="115" name="Shape 115"/>
          <p:cNvSpPr txBox="1">
            <a:spLocks noGrp="1"/>
          </p:cNvSpPr>
          <p:nvPr>
            <p:ph type="title"/>
          </p:nvPr>
        </p:nvSpPr>
        <p:spPr>
          <a:xfrm>
            <a:off x="457200" y="161370"/>
            <a:ext cx="8229600" cy="12954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CA" sz="3600" b="1" dirty="0">
                <a:solidFill>
                  <a:schemeClr val="tx1"/>
                </a:solidFill>
                <a:latin typeface="Century Schoolbook" panose="02040604050505020304" pitchFamily="18" charset="0"/>
                <a:ea typeface="Roboto Slab" pitchFamily="2" charset="0"/>
              </a:rPr>
              <a:t>Work Group Focus Areas</a:t>
            </a:r>
          </a:p>
        </p:txBody>
      </p:sp>
      <p:sp>
        <p:nvSpPr>
          <p:cNvPr id="2" name="TextBox 1">
            <a:extLst>
              <a:ext uri="{FF2B5EF4-FFF2-40B4-BE49-F238E27FC236}">
                <a16:creationId xmlns:a16="http://schemas.microsoft.com/office/drawing/2014/main" id="{FEE9F29C-96AD-87D6-B708-71C23CF7A6F2}"/>
              </a:ext>
            </a:extLst>
          </p:cNvPr>
          <p:cNvSpPr txBox="1"/>
          <p:nvPr/>
        </p:nvSpPr>
        <p:spPr>
          <a:xfrm>
            <a:off x="630936" y="1456770"/>
            <a:ext cx="6912864" cy="4616648"/>
          </a:xfrm>
          <a:prstGeom prst="rect">
            <a:avLst/>
          </a:prstGeom>
          <a:noFill/>
        </p:spPr>
        <p:txBody>
          <a:bodyPr wrap="square" rtlCol="0">
            <a:spAutoFit/>
          </a:bodyPr>
          <a:lstStyle/>
          <a:p>
            <a:r>
              <a:rPr lang="en-CA" sz="1600" dirty="0">
                <a:latin typeface="Century Schoolbook" panose="02040604050505020304" pitchFamily="18" charset="0"/>
              </a:rPr>
              <a:t>1. Roads &amp; Streets</a:t>
            </a:r>
          </a:p>
          <a:p>
            <a:r>
              <a:rPr lang="en-CA" sz="1600" dirty="0">
                <a:latin typeface="Century Schoolbook" panose="02040604050505020304" pitchFamily="18" charset="0"/>
              </a:rPr>
              <a:t>- Lead – Cutis Hoffman – Innisfail</a:t>
            </a:r>
          </a:p>
          <a:p>
            <a:endParaRPr lang="en-CA" sz="1600" dirty="0">
              <a:latin typeface="Century Schoolbook" panose="02040604050505020304" pitchFamily="18" charset="0"/>
            </a:endParaRPr>
          </a:p>
          <a:p>
            <a:r>
              <a:rPr lang="en-CA" sz="1600" dirty="0">
                <a:latin typeface="Century Schoolbook" panose="02040604050505020304" pitchFamily="18" charset="0"/>
              </a:rPr>
              <a:t>2. Facilities </a:t>
            </a:r>
          </a:p>
          <a:p>
            <a:r>
              <a:rPr lang="en-CA" sz="1600" dirty="0">
                <a:latin typeface="Century Schoolbook" panose="02040604050505020304" pitchFamily="18" charset="0"/>
              </a:rPr>
              <a:t>- Lead – Ryley Girletz – SAB</a:t>
            </a:r>
          </a:p>
          <a:p>
            <a:endParaRPr lang="en-CA" sz="1600" dirty="0">
              <a:latin typeface="Century Schoolbook" panose="02040604050505020304" pitchFamily="18" charset="0"/>
            </a:endParaRPr>
          </a:p>
          <a:p>
            <a:r>
              <a:rPr lang="en-CA" sz="1600" dirty="0">
                <a:latin typeface="Century Schoolbook" panose="02040604050505020304" pitchFamily="18" charset="0"/>
              </a:rPr>
              <a:t>3. Water &amp; Wastewater</a:t>
            </a:r>
          </a:p>
          <a:p>
            <a:r>
              <a:rPr lang="en-CA" sz="1600" dirty="0">
                <a:latin typeface="Century Schoolbook" panose="02040604050505020304" pitchFamily="18" charset="0"/>
              </a:rPr>
              <a:t>- Lead – </a:t>
            </a:r>
            <a:r>
              <a:rPr lang="en-CA" sz="1600" dirty="0" err="1">
                <a:latin typeface="Century Schoolbook" panose="02040604050505020304" pitchFamily="18" charset="0"/>
              </a:rPr>
              <a:t>Tonderai</a:t>
            </a:r>
            <a:r>
              <a:rPr lang="en-CA" sz="1600" dirty="0">
                <a:latin typeface="Century Schoolbook" panose="02040604050505020304" pitchFamily="18" charset="0"/>
              </a:rPr>
              <a:t> </a:t>
            </a:r>
            <a:r>
              <a:rPr lang="en-CA" sz="1600" dirty="0" err="1">
                <a:latin typeface="Century Schoolbook" panose="02040604050505020304" pitchFamily="18" charset="0"/>
              </a:rPr>
              <a:t>Chakanyuka</a:t>
            </a:r>
            <a:r>
              <a:rPr lang="en-CA" sz="1600" dirty="0">
                <a:latin typeface="Century Schoolbook" panose="02040604050505020304" pitchFamily="18" charset="0"/>
              </a:rPr>
              <a:t> – AE</a:t>
            </a:r>
          </a:p>
          <a:p>
            <a:endParaRPr lang="en-CA" sz="1600" dirty="0">
              <a:latin typeface="Century Schoolbook" panose="02040604050505020304" pitchFamily="18" charset="0"/>
            </a:endParaRPr>
          </a:p>
          <a:p>
            <a:r>
              <a:rPr lang="en-CA" sz="1600" dirty="0">
                <a:latin typeface="Century Schoolbook" panose="02040604050505020304" pitchFamily="18" charset="0"/>
              </a:rPr>
              <a:t>4. Fleet &amp; Equipment</a:t>
            </a:r>
          </a:p>
          <a:p>
            <a:endParaRPr lang="en-CA" sz="1600" dirty="0">
              <a:latin typeface="Century Schoolbook" panose="02040604050505020304" pitchFamily="18" charset="0"/>
            </a:endParaRPr>
          </a:p>
          <a:p>
            <a:r>
              <a:rPr lang="en-CA" sz="1600" dirty="0">
                <a:latin typeface="Century Schoolbook" panose="02040604050505020304" pitchFamily="18" charset="0"/>
              </a:rPr>
              <a:t>5. IT Assets</a:t>
            </a:r>
          </a:p>
          <a:p>
            <a:endParaRPr lang="en-CA" sz="1800" dirty="0">
              <a:latin typeface="Century Schoolbook" panose="02040604050505020304" pitchFamily="18" charset="0"/>
            </a:endParaRPr>
          </a:p>
          <a:p>
            <a:r>
              <a:rPr lang="en-CA" dirty="0">
                <a:latin typeface="Century Schoolbook" panose="02040604050505020304" pitchFamily="18" charset="0"/>
              </a:rPr>
              <a:t>Work Group Attendees Included – Andre </a:t>
            </a:r>
            <a:r>
              <a:rPr lang="en-CA" dirty="0" err="1">
                <a:latin typeface="Century Schoolbook" panose="02040604050505020304" pitchFamily="18" charset="0"/>
              </a:rPr>
              <a:t>Bachand</a:t>
            </a:r>
            <a:r>
              <a:rPr lang="en-CA" dirty="0">
                <a:latin typeface="Century Schoolbook" panose="02040604050505020304" pitchFamily="18" charset="0"/>
              </a:rPr>
              <a:t> – Woodlands, Bryce </a:t>
            </a:r>
            <a:r>
              <a:rPr lang="en-CA" dirty="0" err="1">
                <a:latin typeface="Century Schoolbook" panose="02040604050505020304" pitchFamily="18" charset="0"/>
              </a:rPr>
              <a:t>Surina</a:t>
            </a:r>
            <a:r>
              <a:rPr lang="en-CA" dirty="0">
                <a:latin typeface="Century Schoolbook" panose="02040604050505020304" pitchFamily="18" charset="0"/>
              </a:rPr>
              <a:t> – Taber, Cory Adamson – Wheatland, Corey Green – Taber, Harry Kim – Wheatland, Jason Garland, Kara Kennedy – Woodlands, Larry Chandler – Spruce Grove, Lauren </a:t>
            </a:r>
            <a:r>
              <a:rPr lang="en-CA" dirty="0" err="1">
                <a:latin typeface="Century Schoolbook" panose="02040604050505020304" pitchFamily="18" charset="0"/>
              </a:rPr>
              <a:t>Chorney</a:t>
            </a:r>
            <a:r>
              <a:rPr lang="en-CA" dirty="0">
                <a:latin typeface="Century Schoolbook" panose="02040604050505020304" pitchFamily="18" charset="0"/>
              </a:rPr>
              <a:t> – Wheatland, Randy Wierda – Westlock, Robert Hayder – Spruce Grove, Trish Cerin – Innisfail, Tyler </a:t>
            </a:r>
            <a:r>
              <a:rPr lang="en-CA" dirty="0" err="1">
                <a:latin typeface="Century Schoolbook" panose="02040604050505020304" pitchFamily="18" charset="0"/>
              </a:rPr>
              <a:t>Fodchuck</a:t>
            </a:r>
            <a:r>
              <a:rPr lang="en-CA" dirty="0">
                <a:latin typeface="Century Schoolbook" panose="02040604050505020304" pitchFamily="18" charset="0"/>
              </a:rPr>
              <a:t> – St. Paul </a:t>
            </a:r>
            <a:endParaRPr lang="en-CA" sz="1800" dirty="0">
              <a:latin typeface="Century Schoolbook" panose="02040604050505020304" pitchFamily="18" charset="0"/>
            </a:endParaRPr>
          </a:p>
          <a:p>
            <a:endParaRPr lang="en-CA" dirty="0"/>
          </a:p>
        </p:txBody>
      </p:sp>
    </p:spTree>
    <p:extLst>
      <p:ext uri="{BB962C8B-B14F-4D97-AF65-F5344CB8AC3E}">
        <p14:creationId xmlns:p14="http://schemas.microsoft.com/office/powerpoint/2010/main" val="375046765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8" name="Star: 5 Points 7">
            <a:extLst>
              <a:ext uri="{FF2B5EF4-FFF2-40B4-BE49-F238E27FC236}">
                <a16:creationId xmlns:a16="http://schemas.microsoft.com/office/drawing/2014/main" id="{A02B8E66-DE71-19FD-DA82-AAA9A8CD472E}"/>
              </a:ext>
            </a:extLst>
          </p:cNvPr>
          <p:cNvSpPr/>
          <p:nvPr/>
        </p:nvSpPr>
        <p:spPr>
          <a:xfrm>
            <a:off x="496062" y="1170432"/>
            <a:ext cx="3840480" cy="3502152"/>
          </a:xfrm>
          <a:prstGeom prst="star5">
            <a:avLst/>
          </a:prstGeom>
          <a:solidFill>
            <a:srgbClr val="FFC0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5" name="Shape 115"/>
          <p:cNvSpPr txBox="1">
            <a:spLocks noGrp="1"/>
          </p:cNvSpPr>
          <p:nvPr>
            <p:ph type="title"/>
          </p:nvPr>
        </p:nvSpPr>
        <p:spPr>
          <a:xfrm>
            <a:off x="457200" y="161370"/>
            <a:ext cx="8229600" cy="12954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CA" sz="3600" b="1" dirty="0">
                <a:solidFill>
                  <a:schemeClr val="tx1"/>
                </a:solidFill>
                <a:latin typeface="Century Schoolbook" panose="02040604050505020304" pitchFamily="18" charset="0"/>
                <a:ea typeface="Roboto Slab" pitchFamily="2" charset="0"/>
              </a:rPr>
              <a:t>Summary of Results</a:t>
            </a:r>
          </a:p>
        </p:txBody>
      </p:sp>
      <p:sp>
        <p:nvSpPr>
          <p:cNvPr id="2" name="TextBox 1">
            <a:extLst>
              <a:ext uri="{FF2B5EF4-FFF2-40B4-BE49-F238E27FC236}">
                <a16:creationId xmlns:a16="http://schemas.microsoft.com/office/drawing/2014/main" id="{FEE9F29C-96AD-87D6-B708-71C23CF7A6F2}"/>
              </a:ext>
            </a:extLst>
          </p:cNvPr>
          <p:cNvSpPr txBox="1"/>
          <p:nvPr/>
        </p:nvSpPr>
        <p:spPr>
          <a:xfrm>
            <a:off x="630936" y="1456770"/>
            <a:ext cx="4151376" cy="3293209"/>
          </a:xfrm>
          <a:prstGeom prst="rect">
            <a:avLst/>
          </a:prstGeom>
          <a:noFill/>
        </p:spPr>
        <p:txBody>
          <a:bodyPr wrap="square" rtlCol="0">
            <a:spAutoFit/>
          </a:bodyPr>
          <a:lstStyle/>
          <a:p>
            <a:r>
              <a:rPr lang="en-CA" sz="1600" dirty="0">
                <a:latin typeface="Century Schoolbook" panose="02040604050505020304" pitchFamily="18" charset="0"/>
              </a:rPr>
              <a:t>Roads &amp; Streets:</a:t>
            </a:r>
          </a:p>
          <a:p>
            <a:pPr marL="285750" lvl="5" indent="-285750">
              <a:buFont typeface="Arial" panose="020B0604020202020204" pitchFamily="34" charset="0"/>
              <a:buChar char="•"/>
            </a:pPr>
            <a:r>
              <a:rPr lang="en-CA" sz="1600" dirty="0">
                <a:latin typeface="Century Schoolbook" panose="02040604050505020304" pitchFamily="18" charset="0"/>
              </a:rPr>
              <a:t>29 Maintenance Activities Identified</a:t>
            </a:r>
          </a:p>
          <a:p>
            <a:pPr lvl="5"/>
            <a:r>
              <a:rPr lang="en-CA" sz="1600" dirty="0">
                <a:latin typeface="Century Schoolbook" panose="02040604050505020304" pitchFamily="18" charset="0"/>
              </a:rPr>
              <a:t>                - 14 Organizational</a:t>
            </a:r>
          </a:p>
          <a:p>
            <a:pPr lvl="5"/>
            <a:r>
              <a:rPr lang="en-CA" sz="1600" dirty="0">
                <a:latin typeface="Century Schoolbook" panose="02040604050505020304" pitchFamily="18" charset="0"/>
              </a:rPr>
              <a:t>	- 13 Best Practices</a:t>
            </a:r>
          </a:p>
          <a:p>
            <a:pPr lvl="5"/>
            <a:r>
              <a:rPr lang="en-CA" sz="1600" dirty="0">
                <a:latin typeface="Century Schoolbook" panose="02040604050505020304" pitchFamily="18" charset="0"/>
              </a:rPr>
              <a:t>	-  2 Regulatory</a:t>
            </a:r>
          </a:p>
          <a:p>
            <a:pPr lvl="5"/>
            <a:endParaRPr lang="en-CA" sz="1600" dirty="0">
              <a:latin typeface="Century Schoolbook" panose="02040604050505020304" pitchFamily="18" charset="0"/>
            </a:endParaRPr>
          </a:p>
          <a:p>
            <a:pPr lvl="5"/>
            <a:r>
              <a:rPr lang="en-CA" sz="1600" dirty="0">
                <a:latin typeface="Century Schoolbook" panose="02040604050505020304" pitchFamily="18" charset="0"/>
              </a:rPr>
              <a:t>Facilities:</a:t>
            </a:r>
          </a:p>
          <a:p>
            <a:pPr marL="285750" lvl="5" indent="-285750">
              <a:buFont typeface="Arial" panose="020B0604020202020204" pitchFamily="34" charset="0"/>
              <a:buChar char="•"/>
            </a:pPr>
            <a:r>
              <a:rPr lang="en-CA" sz="1600" dirty="0">
                <a:latin typeface="Century Schoolbook" panose="02040604050505020304" pitchFamily="18" charset="0"/>
              </a:rPr>
              <a:t>106 Maintenance Activities Identified</a:t>
            </a:r>
          </a:p>
          <a:p>
            <a:pPr lvl="7"/>
            <a:r>
              <a:rPr lang="en-CA" sz="1600" dirty="0">
                <a:latin typeface="Century Schoolbook" panose="02040604050505020304" pitchFamily="18" charset="0"/>
              </a:rPr>
              <a:t>	- 41 Regulatory</a:t>
            </a:r>
          </a:p>
          <a:p>
            <a:pPr lvl="7"/>
            <a:r>
              <a:rPr lang="en-CA" sz="1600" dirty="0">
                <a:latin typeface="Century Schoolbook" panose="02040604050505020304" pitchFamily="18" charset="0"/>
              </a:rPr>
              <a:t>	- 34 Best Practice</a:t>
            </a:r>
          </a:p>
          <a:p>
            <a:pPr lvl="7"/>
            <a:r>
              <a:rPr lang="en-CA" sz="1600" dirty="0">
                <a:latin typeface="Century Schoolbook" panose="02040604050505020304" pitchFamily="18" charset="0"/>
              </a:rPr>
              <a:t>	- 31 Reliability</a:t>
            </a:r>
          </a:p>
          <a:p>
            <a:pPr lvl="7"/>
            <a:endParaRPr lang="en-CA" sz="1600" dirty="0">
              <a:latin typeface="Century Schoolbook" panose="02040604050505020304" pitchFamily="18" charset="0"/>
            </a:endParaRPr>
          </a:p>
          <a:p>
            <a:pPr lvl="7"/>
            <a:endParaRPr lang="en-CA" sz="1600" dirty="0">
              <a:latin typeface="Century Schoolbook" panose="02040604050505020304" pitchFamily="18" charset="0"/>
            </a:endParaRPr>
          </a:p>
        </p:txBody>
      </p:sp>
      <p:sp>
        <p:nvSpPr>
          <p:cNvPr id="6" name="Multiplication Sign 5">
            <a:extLst>
              <a:ext uri="{FF2B5EF4-FFF2-40B4-BE49-F238E27FC236}">
                <a16:creationId xmlns:a16="http://schemas.microsoft.com/office/drawing/2014/main" id="{7A7C8AFE-E65A-64D5-481D-CB90F366544A}"/>
              </a:ext>
            </a:extLst>
          </p:cNvPr>
          <p:cNvSpPr/>
          <p:nvPr/>
        </p:nvSpPr>
        <p:spPr>
          <a:xfrm>
            <a:off x="4274820" y="4145362"/>
            <a:ext cx="2112264" cy="1773936"/>
          </a:xfrm>
          <a:prstGeom prst="mathMultiply">
            <a:avLst/>
          </a:prstGeom>
          <a:solidFill>
            <a:srgbClr val="FF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Box 8">
            <a:extLst>
              <a:ext uri="{FF2B5EF4-FFF2-40B4-BE49-F238E27FC236}">
                <a16:creationId xmlns:a16="http://schemas.microsoft.com/office/drawing/2014/main" id="{4E5A3616-9982-EC32-8014-82B7FBE3729D}"/>
              </a:ext>
            </a:extLst>
          </p:cNvPr>
          <p:cNvSpPr txBox="1"/>
          <p:nvPr/>
        </p:nvSpPr>
        <p:spPr>
          <a:xfrm>
            <a:off x="6158484" y="4555277"/>
            <a:ext cx="3227832" cy="954107"/>
          </a:xfrm>
          <a:prstGeom prst="rect">
            <a:avLst/>
          </a:prstGeom>
          <a:noFill/>
        </p:spPr>
        <p:txBody>
          <a:bodyPr wrap="square" rtlCol="0">
            <a:spAutoFit/>
          </a:bodyPr>
          <a:lstStyle/>
          <a:p>
            <a:pPr lvl="7"/>
            <a:r>
              <a:rPr lang="en-CA" sz="1400" dirty="0">
                <a:latin typeface="Century Schoolbook" panose="02040604050505020304" pitchFamily="18" charset="0"/>
              </a:rPr>
              <a:t>Guidelines Not Started</a:t>
            </a:r>
          </a:p>
          <a:p>
            <a:pPr marL="285750" lvl="7" indent="-285750">
              <a:buFont typeface="Arial" panose="020B0604020202020204" pitchFamily="34" charset="0"/>
              <a:buChar char="•"/>
            </a:pPr>
            <a:r>
              <a:rPr lang="en-CA" sz="1400" dirty="0">
                <a:latin typeface="Century Schoolbook" panose="02040604050505020304" pitchFamily="18" charset="0"/>
              </a:rPr>
              <a:t>Fleet &amp; Equipment</a:t>
            </a:r>
          </a:p>
          <a:p>
            <a:pPr marL="285750" lvl="7" indent="-285750">
              <a:buFont typeface="Arial" panose="020B0604020202020204" pitchFamily="34" charset="0"/>
              <a:buChar char="•"/>
            </a:pPr>
            <a:r>
              <a:rPr lang="en-CA" sz="1400" dirty="0">
                <a:latin typeface="Century Schoolbook" panose="02040604050505020304" pitchFamily="18" charset="0"/>
              </a:rPr>
              <a:t>IT Assets</a:t>
            </a:r>
          </a:p>
          <a:p>
            <a:pPr marL="285750" lvl="7" indent="-285750">
              <a:buFont typeface="Arial" panose="020B0604020202020204" pitchFamily="34" charset="0"/>
              <a:buChar char="•"/>
            </a:pPr>
            <a:r>
              <a:rPr lang="en-CA" sz="1400" dirty="0">
                <a:latin typeface="Century Schoolbook" panose="02040604050505020304" pitchFamily="18" charset="0"/>
              </a:rPr>
              <a:t>Water &amp; Wastewater</a:t>
            </a:r>
            <a:endParaRPr lang="en-CA" dirty="0"/>
          </a:p>
        </p:txBody>
      </p:sp>
    </p:spTree>
    <p:extLst>
      <p:ext uri="{BB962C8B-B14F-4D97-AF65-F5344CB8AC3E}">
        <p14:creationId xmlns:p14="http://schemas.microsoft.com/office/powerpoint/2010/main" val="340170632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9" name="Shape 89"/>
          <p:cNvSpPr txBox="1">
            <a:spLocks noGrp="1"/>
          </p:cNvSpPr>
          <p:nvPr>
            <p:ph type="body" idx="1"/>
          </p:nvPr>
        </p:nvSpPr>
        <p:spPr>
          <a:xfrm>
            <a:off x="457200" y="1545336"/>
            <a:ext cx="8229600" cy="4245864"/>
          </a:xfrm>
          <a:prstGeom prst="rect">
            <a:avLst/>
          </a:prstGeom>
        </p:spPr>
        <p:txBody>
          <a:bodyPr spcFirstLastPara="1" wrap="square" lIns="91425" tIns="91425" rIns="91425" bIns="91425" anchor="t" anchorCtr="0">
            <a:noAutofit/>
          </a:bodyPr>
          <a:lstStyle/>
          <a:p>
            <a:pPr>
              <a:buClr>
                <a:schemeClr val="tx1"/>
              </a:buClr>
              <a:buFont typeface="Arial" panose="020B0604020202020204" pitchFamily="34" charset="0"/>
              <a:buChar char="•"/>
            </a:pPr>
            <a:r>
              <a:rPr lang="en-US" sz="2400" dirty="0">
                <a:solidFill>
                  <a:schemeClr val="tx1">
                    <a:lumMod val="75000"/>
                    <a:lumOff val="25000"/>
                  </a:schemeClr>
                </a:solidFill>
                <a:latin typeface="Gill Sans Nova" panose="020B0602020104020203" pitchFamily="34" charset="0"/>
              </a:rPr>
              <a:t>Meetings:</a:t>
            </a:r>
          </a:p>
          <a:p>
            <a:pPr lvl="1">
              <a:buClr>
                <a:schemeClr val="tx1"/>
              </a:buClr>
              <a:buFont typeface="Arial" panose="020B0604020202020204" pitchFamily="34" charset="0"/>
              <a:buChar char="•"/>
            </a:pPr>
            <a:r>
              <a:rPr lang="en-US" sz="1600" dirty="0">
                <a:solidFill>
                  <a:schemeClr val="tx1">
                    <a:lumMod val="75000"/>
                    <a:lumOff val="25000"/>
                  </a:schemeClr>
                </a:solidFill>
                <a:latin typeface="Gill Sans Nova" panose="020B0602020104020203" pitchFamily="34" charset="0"/>
              </a:rPr>
              <a:t>Technical difficulties and attendee schedules made it very difficult to maintain attendance at monthly meetings.</a:t>
            </a:r>
          </a:p>
          <a:p>
            <a:pPr lvl="1">
              <a:buClr>
                <a:schemeClr val="tx1"/>
              </a:buClr>
              <a:buFont typeface="Arial" panose="020B0604020202020204" pitchFamily="34" charset="0"/>
              <a:buChar char="•"/>
            </a:pPr>
            <a:endParaRPr lang="en" sz="1000" dirty="0">
              <a:solidFill>
                <a:schemeClr val="tx1">
                  <a:lumMod val="75000"/>
                  <a:lumOff val="25000"/>
                </a:schemeClr>
              </a:solidFill>
              <a:latin typeface="Gill Sans Nova" panose="020B0602020104020203" pitchFamily="34" charset="0"/>
            </a:endParaRPr>
          </a:p>
          <a:p>
            <a:pPr lvl="0">
              <a:buClr>
                <a:prstClr val="black"/>
              </a:buClr>
              <a:buFont typeface="Arial" panose="020B0604020202020204" pitchFamily="34" charset="0"/>
              <a:buChar char="•"/>
            </a:pPr>
            <a:r>
              <a:rPr lang="en-US" sz="2000" dirty="0">
                <a:solidFill>
                  <a:prstClr val="black">
                    <a:lumMod val="75000"/>
                    <a:lumOff val="25000"/>
                  </a:prstClr>
                </a:solidFill>
                <a:latin typeface="Gill Sans Nova" panose="020B0602020104020203" pitchFamily="34" charset="0"/>
              </a:rPr>
              <a:t>Guideline</a:t>
            </a:r>
          </a:p>
          <a:p>
            <a:pPr lvl="1">
              <a:buClr>
                <a:prstClr val="black"/>
              </a:buClr>
              <a:buFont typeface="Arial" panose="020B0604020202020204" pitchFamily="34" charset="0"/>
              <a:buChar char="•"/>
            </a:pPr>
            <a:r>
              <a:rPr lang="en-CA" sz="1600" dirty="0">
                <a:solidFill>
                  <a:prstClr val="black">
                    <a:lumMod val="75000"/>
                    <a:lumOff val="25000"/>
                  </a:prstClr>
                </a:solidFill>
                <a:latin typeface="Gill Sans Nova" panose="020B0602020104020203" pitchFamily="34" charset="0"/>
              </a:rPr>
              <a:t>General knowledge and procedures were present in municipalities, but the risk of losing that information through employee turnover was high.  Having the guidelines will ensure Municipalities can maintain this information as people depart.</a:t>
            </a:r>
          </a:p>
          <a:p>
            <a:pPr lvl="1">
              <a:buClr>
                <a:prstClr val="black"/>
              </a:buClr>
              <a:buFont typeface="Arial" panose="020B0604020202020204" pitchFamily="34" charset="0"/>
              <a:buChar char="•"/>
            </a:pPr>
            <a:r>
              <a:rPr lang="en-CA" sz="1600" dirty="0">
                <a:solidFill>
                  <a:prstClr val="black">
                    <a:lumMod val="75000"/>
                    <a:lumOff val="25000"/>
                  </a:prstClr>
                </a:solidFill>
                <a:latin typeface="Gill Sans Nova" panose="020B0602020104020203" pitchFamily="34" charset="0"/>
              </a:rPr>
              <a:t>Differences between Urban and Rural exist, but the benefits to understand both was beneficial.  Best Practice and Organizational maintenance types will allow Municipalities to sort the guideline and adopt the tasks which they feel suit their organization.</a:t>
            </a:r>
            <a:endParaRPr lang="en" sz="1600" dirty="0">
              <a:solidFill>
                <a:prstClr val="black">
                  <a:lumMod val="75000"/>
                  <a:lumOff val="25000"/>
                </a:prstClr>
              </a:solidFill>
              <a:latin typeface="Gill Sans Nova" panose="020B0602020104020203" pitchFamily="34" charset="0"/>
            </a:endParaRPr>
          </a:p>
          <a:p>
            <a:pPr marL="38100" lvl="0" indent="0" rtl="0">
              <a:spcBef>
                <a:spcPts val="600"/>
              </a:spcBef>
              <a:spcAft>
                <a:spcPts val="0"/>
              </a:spcAft>
              <a:buSzPts val="3000"/>
              <a:buNone/>
            </a:pPr>
            <a:endParaRPr dirty="0"/>
          </a:p>
        </p:txBody>
      </p:sp>
      <p:sp>
        <p:nvSpPr>
          <p:cNvPr id="4" name="Shape 115">
            <a:extLst>
              <a:ext uri="{FF2B5EF4-FFF2-40B4-BE49-F238E27FC236}">
                <a16:creationId xmlns:a16="http://schemas.microsoft.com/office/drawing/2014/main" id="{315A513A-D8B9-4B9E-B62D-B6A21C5AACB6}"/>
              </a:ext>
            </a:extLst>
          </p:cNvPr>
          <p:cNvSpPr txBox="1">
            <a:spLocks/>
          </p:cNvSpPr>
          <p:nvPr/>
        </p:nvSpPr>
        <p:spPr>
          <a:xfrm>
            <a:off x="457200" y="165399"/>
            <a:ext cx="8229600" cy="12954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F3F3F3"/>
              </a:buClr>
              <a:buSzPts val="2400"/>
              <a:buFont typeface="Playfair Display"/>
              <a:buNone/>
              <a:defRPr sz="2400" b="0" i="0" u="none" strike="noStrike" cap="none">
                <a:solidFill>
                  <a:srgbClr val="F3F3F3"/>
                </a:solidFill>
                <a:latin typeface="Playfair Display"/>
                <a:ea typeface="Playfair Display"/>
                <a:cs typeface="Playfair Display"/>
                <a:sym typeface="Playfair Display"/>
              </a:defRPr>
            </a:lvl1pPr>
            <a:lvl2pPr marR="0" lvl="1" algn="ctr" rtl="0">
              <a:lnSpc>
                <a:spcPct val="100000"/>
              </a:lnSpc>
              <a:spcBef>
                <a:spcPts val="0"/>
              </a:spcBef>
              <a:spcAft>
                <a:spcPts val="0"/>
              </a:spcAft>
              <a:buClr>
                <a:srgbClr val="999999"/>
              </a:buClr>
              <a:buSzPts val="2400"/>
              <a:buFont typeface="Playfair Display"/>
              <a:buNone/>
              <a:defRPr sz="2400" b="0" i="0" u="none" strike="noStrike" cap="none">
                <a:solidFill>
                  <a:srgbClr val="999999"/>
                </a:solidFill>
                <a:latin typeface="Playfair Display"/>
                <a:ea typeface="Playfair Display"/>
                <a:cs typeface="Playfair Display"/>
                <a:sym typeface="Playfair Display"/>
              </a:defRPr>
            </a:lvl2pPr>
            <a:lvl3pPr marR="0" lvl="2" algn="ctr" rtl="0">
              <a:lnSpc>
                <a:spcPct val="100000"/>
              </a:lnSpc>
              <a:spcBef>
                <a:spcPts val="0"/>
              </a:spcBef>
              <a:spcAft>
                <a:spcPts val="0"/>
              </a:spcAft>
              <a:buClr>
                <a:srgbClr val="999999"/>
              </a:buClr>
              <a:buSzPts val="2400"/>
              <a:buFont typeface="Playfair Display"/>
              <a:buNone/>
              <a:defRPr sz="2400" b="0" i="0" u="none" strike="noStrike" cap="none">
                <a:solidFill>
                  <a:srgbClr val="999999"/>
                </a:solidFill>
                <a:latin typeface="Playfair Display"/>
                <a:ea typeface="Playfair Display"/>
                <a:cs typeface="Playfair Display"/>
                <a:sym typeface="Playfair Display"/>
              </a:defRPr>
            </a:lvl3pPr>
            <a:lvl4pPr marR="0" lvl="3" algn="ctr" rtl="0">
              <a:lnSpc>
                <a:spcPct val="100000"/>
              </a:lnSpc>
              <a:spcBef>
                <a:spcPts val="0"/>
              </a:spcBef>
              <a:spcAft>
                <a:spcPts val="0"/>
              </a:spcAft>
              <a:buClr>
                <a:srgbClr val="999999"/>
              </a:buClr>
              <a:buSzPts val="2400"/>
              <a:buFont typeface="Playfair Display"/>
              <a:buNone/>
              <a:defRPr sz="2400" b="0" i="0" u="none" strike="noStrike" cap="none">
                <a:solidFill>
                  <a:srgbClr val="999999"/>
                </a:solidFill>
                <a:latin typeface="Playfair Display"/>
                <a:ea typeface="Playfair Display"/>
                <a:cs typeface="Playfair Display"/>
                <a:sym typeface="Playfair Display"/>
              </a:defRPr>
            </a:lvl4pPr>
            <a:lvl5pPr marR="0" lvl="4" algn="ctr" rtl="0">
              <a:lnSpc>
                <a:spcPct val="100000"/>
              </a:lnSpc>
              <a:spcBef>
                <a:spcPts val="0"/>
              </a:spcBef>
              <a:spcAft>
                <a:spcPts val="0"/>
              </a:spcAft>
              <a:buClr>
                <a:srgbClr val="999999"/>
              </a:buClr>
              <a:buSzPts val="2400"/>
              <a:buFont typeface="Playfair Display"/>
              <a:buNone/>
              <a:defRPr sz="2400" b="0" i="0" u="none" strike="noStrike" cap="none">
                <a:solidFill>
                  <a:srgbClr val="999999"/>
                </a:solidFill>
                <a:latin typeface="Playfair Display"/>
                <a:ea typeface="Playfair Display"/>
                <a:cs typeface="Playfair Display"/>
                <a:sym typeface="Playfair Display"/>
              </a:defRPr>
            </a:lvl5pPr>
            <a:lvl6pPr marR="0" lvl="5" algn="ctr" rtl="0">
              <a:lnSpc>
                <a:spcPct val="100000"/>
              </a:lnSpc>
              <a:spcBef>
                <a:spcPts val="0"/>
              </a:spcBef>
              <a:spcAft>
                <a:spcPts val="0"/>
              </a:spcAft>
              <a:buClr>
                <a:srgbClr val="999999"/>
              </a:buClr>
              <a:buSzPts val="2400"/>
              <a:buFont typeface="Playfair Display"/>
              <a:buNone/>
              <a:defRPr sz="2400" b="0" i="0" u="none" strike="noStrike" cap="none">
                <a:solidFill>
                  <a:srgbClr val="999999"/>
                </a:solidFill>
                <a:latin typeface="Playfair Display"/>
                <a:ea typeface="Playfair Display"/>
                <a:cs typeface="Playfair Display"/>
                <a:sym typeface="Playfair Display"/>
              </a:defRPr>
            </a:lvl6pPr>
            <a:lvl7pPr marR="0" lvl="6" algn="ctr" rtl="0">
              <a:lnSpc>
                <a:spcPct val="100000"/>
              </a:lnSpc>
              <a:spcBef>
                <a:spcPts val="0"/>
              </a:spcBef>
              <a:spcAft>
                <a:spcPts val="0"/>
              </a:spcAft>
              <a:buClr>
                <a:srgbClr val="999999"/>
              </a:buClr>
              <a:buSzPts val="2400"/>
              <a:buFont typeface="Playfair Display"/>
              <a:buNone/>
              <a:defRPr sz="2400" b="0" i="0" u="none" strike="noStrike" cap="none">
                <a:solidFill>
                  <a:srgbClr val="999999"/>
                </a:solidFill>
                <a:latin typeface="Playfair Display"/>
                <a:ea typeface="Playfair Display"/>
                <a:cs typeface="Playfair Display"/>
                <a:sym typeface="Playfair Display"/>
              </a:defRPr>
            </a:lvl7pPr>
            <a:lvl8pPr marR="0" lvl="7" algn="ctr" rtl="0">
              <a:lnSpc>
                <a:spcPct val="100000"/>
              </a:lnSpc>
              <a:spcBef>
                <a:spcPts val="0"/>
              </a:spcBef>
              <a:spcAft>
                <a:spcPts val="0"/>
              </a:spcAft>
              <a:buClr>
                <a:srgbClr val="999999"/>
              </a:buClr>
              <a:buSzPts val="2400"/>
              <a:buFont typeface="Playfair Display"/>
              <a:buNone/>
              <a:defRPr sz="2400" b="0" i="0" u="none" strike="noStrike" cap="none">
                <a:solidFill>
                  <a:srgbClr val="999999"/>
                </a:solidFill>
                <a:latin typeface="Playfair Display"/>
                <a:ea typeface="Playfair Display"/>
                <a:cs typeface="Playfair Display"/>
                <a:sym typeface="Playfair Display"/>
              </a:defRPr>
            </a:lvl8pPr>
            <a:lvl9pPr marR="0" lvl="8" algn="ctr" rtl="0">
              <a:lnSpc>
                <a:spcPct val="100000"/>
              </a:lnSpc>
              <a:spcBef>
                <a:spcPts val="0"/>
              </a:spcBef>
              <a:spcAft>
                <a:spcPts val="0"/>
              </a:spcAft>
              <a:buClr>
                <a:srgbClr val="999999"/>
              </a:buClr>
              <a:buSzPts val="2400"/>
              <a:buFont typeface="Playfair Display"/>
              <a:buNone/>
              <a:defRPr sz="2400" b="0" i="0" u="none" strike="noStrike" cap="none">
                <a:solidFill>
                  <a:srgbClr val="999999"/>
                </a:solidFill>
                <a:latin typeface="Playfair Display"/>
                <a:ea typeface="Playfair Display"/>
                <a:cs typeface="Playfair Display"/>
                <a:sym typeface="Playfair Display"/>
              </a:defRPr>
            </a:lvl9pPr>
          </a:lstStyle>
          <a:p>
            <a:r>
              <a:rPr lang="en-CA" sz="3600" b="1" spc="-150" dirty="0">
                <a:solidFill>
                  <a:schemeClr val="tx1"/>
                </a:solidFill>
                <a:latin typeface="Century Schoolbook" panose="02040604050505020304" pitchFamily="18" charset="0"/>
                <a:ea typeface="Roboto Slab" pitchFamily="2" charset="0"/>
              </a:rPr>
              <a:t>Work Group Lessons Learned</a:t>
            </a:r>
            <a:endParaRPr lang="en-CA" sz="3200" b="1" spc="-150" dirty="0">
              <a:solidFill>
                <a:schemeClr val="tx1"/>
              </a:solidFill>
              <a:latin typeface="Century Schoolbook" panose="02040604050505020304" pitchFamily="18" charset="0"/>
              <a:ea typeface="Roboto Slab" pitchFamily="2" charset="0"/>
            </a:endParaRPr>
          </a:p>
        </p:txBody>
      </p:sp>
    </p:spTree>
    <p:extLst>
      <p:ext uri="{BB962C8B-B14F-4D97-AF65-F5344CB8AC3E}">
        <p14:creationId xmlns:p14="http://schemas.microsoft.com/office/powerpoint/2010/main" val="14309114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161370"/>
            <a:ext cx="8229600" cy="12954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CA" sz="4000" b="1" dirty="0">
                <a:solidFill>
                  <a:schemeClr val="tx1"/>
                </a:solidFill>
                <a:latin typeface="Century Schoolbook" panose="02040604050505020304" pitchFamily="18" charset="0"/>
                <a:ea typeface="Roboto Slab" pitchFamily="2" charset="0"/>
              </a:rPr>
              <a:t>Going Forward</a:t>
            </a:r>
          </a:p>
        </p:txBody>
      </p:sp>
      <p:sp>
        <p:nvSpPr>
          <p:cNvPr id="116" name="Shape 116"/>
          <p:cNvSpPr txBox="1">
            <a:spLocks noGrp="1"/>
          </p:cNvSpPr>
          <p:nvPr>
            <p:ph type="body" idx="1"/>
          </p:nvPr>
        </p:nvSpPr>
        <p:spPr>
          <a:xfrm>
            <a:off x="457200" y="786384"/>
            <a:ext cx="8213464" cy="162874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endParaRPr lang="en-US" sz="2400" b="1" dirty="0">
              <a:solidFill>
                <a:srgbClr val="00B050"/>
              </a:solidFill>
              <a:latin typeface="Gill Sans Nova" panose="020B0602020104020203" pitchFamily="34" charset="0"/>
              <a:ea typeface="Playfair Display"/>
              <a:cs typeface="Playfair Display"/>
              <a:sym typeface="Playfair Display"/>
            </a:endParaRPr>
          </a:p>
          <a:p>
            <a:pPr marL="0" lvl="0" indent="0" rtl="0">
              <a:spcBef>
                <a:spcPts val="600"/>
              </a:spcBef>
              <a:spcAft>
                <a:spcPts val="0"/>
              </a:spcAft>
              <a:buNone/>
            </a:pPr>
            <a:r>
              <a:rPr lang="en-US" sz="2000" b="1" dirty="0">
                <a:solidFill>
                  <a:srgbClr val="00B050"/>
                </a:solidFill>
                <a:latin typeface="Gill Sans Nova" panose="020B0602020104020203" pitchFamily="34" charset="0"/>
                <a:ea typeface="Playfair Display"/>
                <a:cs typeface="Playfair Display"/>
                <a:sym typeface="Playfair Display"/>
              </a:rPr>
              <a:t>Future Work Groups</a:t>
            </a:r>
          </a:p>
          <a:p>
            <a:pPr marL="285750" indent="-285750">
              <a:buClr>
                <a:schemeClr val="tx1">
                  <a:lumMod val="85000"/>
                  <a:lumOff val="15000"/>
                </a:schemeClr>
              </a:buClr>
              <a:buFont typeface="Arial" panose="020B0604020202020204" pitchFamily="34" charset="0"/>
              <a:buChar char="•"/>
            </a:pPr>
            <a:r>
              <a:rPr lang="en-US" sz="1600" dirty="0">
                <a:solidFill>
                  <a:schemeClr val="tx1">
                    <a:lumMod val="75000"/>
                    <a:lumOff val="25000"/>
                  </a:schemeClr>
                </a:solidFill>
                <a:latin typeface="Gill Sans Nova" panose="020B0602020104020203" pitchFamily="34" charset="0"/>
              </a:rPr>
              <a:t>Work groups are a great tools to accomplish tasks, while obtaining information and knowledge from a variety of sources and should continue to be used.</a:t>
            </a:r>
          </a:p>
          <a:p>
            <a:pPr marL="285750" indent="-285750">
              <a:buClr>
                <a:schemeClr val="tx1">
                  <a:lumMod val="85000"/>
                  <a:lumOff val="15000"/>
                </a:schemeClr>
              </a:buClr>
              <a:buFont typeface="Arial" panose="020B0604020202020204" pitchFamily="34" charset="0"/>
              <a:buChar char="•"/>
            </a:pPr>
            <a:r>
              <a:rPr lang="en-US" sz="1600" dirty="0">
                <a:solidFill>
                  <a:schemeClr val="tx1">
                    <a:lumMod val="75000"/>
                    <a:lumOff val="25000"/>
                  </a:schemeClr>
                </a:solidFill>
                <a:latin typeface="Gill Sans Nova" panose="020B0602020104020203" pitchFamily="34" charset="0"/>
              </a:rPr>
              <a:t>Potentially look at engaging with work group participants the night before or directly after IAMA events, to boost attendance.</a:t>
            </a:r>
            <a:endParaRPr lang="en-US" sz="2000" b="1" dirty="0">
              <a:solidFill>
                <a:srgbClr val="00B050"/>
              </a:solidFill>
              <a:latin typeface="Gill Sans Nova" panose="020B0602020104020203" pitchFamily="34" charset="0"/>
              <a:ea typeface="Playfair Display"/>
              <a:cs typeface="Playfair Display"/>
              <a:sym typeface="Playfair Display"/>
            </a:endParaRPr>
          </a:p>
          <a:p>
            <a:pPr marL="0" lvl="0" indent="0" rtl="0">
              <a:spcBef>
                <a:spcPts val="600"/>
              </a:spcBef>
              <a:spcAft>
                <a:spcPts val="0"/>
              </a:spcAft>
              <a:buNone/>
            </a:pPr>
            <a:r>
              <a:rPr lang="en-US" sz="2000" b="1" dirty="0">
                <a:solidFill>
                  <a:srgbClr val="00B050"/>
                </a:solidFill>
                <a:latin typeface="Gill Sans Nova" panose="020B0602020104020203" pitchFamily="34" charset="0"/>
                <a:ea typeface="Playfair Display"/>
                <a:cs typeface="Playfair Display"/>
                <a:sym typeface="Playfair Display"/>
              </a:rPr>
              <a:t>Further Engagement</a:t>
            </a:r>
          </a:p>
          <a:p>
            <a:pPr marL="285750" indent="-285750">
              <a:buClr>
                <a:schemeClr val="tx1">
                  <a:lumMod val="85000"/>
                  <a:lumOff val="15000"/>
                </a:schemeClr>
              </a:buClr>
              <a:buFont typeface="Arial" panose="020B0604020202020204" pitchFamily="34" charset="0"/>
              <a:buChar char="•"/>
            </a:pPr>
            <a:r>
              <a:rPr lang="en-US" sz="1600" dirty="0">
                <a:solidFill>
                  <a:schemeClr val="tx1">
                    <a:lumMod val="75000"/>
                    <a:lumOff val="25000"/>
                  </a:schemeClr>
                </a:solidFill>
                <a:latin typeface="Gill Sans Nova" panose="020B0602020104020203" pitchFamily="34" charset="0"/>
              </a:rPr>
              <a:t>Should IAMA engage with groups such as AMSHA, AM and RMA to get feedback and share the tool?</a:t>
            </a:r>
          </a:p>
          <a:p>
            <a:pPr marL="285750" indent="-285750">
              <a:buClr>
                <a:schemeClr val="tx1">
                  <a:lumMod val="85000"/>
                  <a:lumOff val="15000"/>
                </a:schemeClr>
              </a:buClr>
              <a:buFont typeface="Arial" panose="020B0604020202020204" pitchFamily="34" charset="0"/>
              <a:buChar char="•"/>
            </a:pPr>
            <a:r>
              <a:rPr lang="en-US" sz="1600" dirty="0">
                <a:solidFill>
                  <a:schemeClr val="tx1">
                    <a:lumMod val="75000"/>
                    <a:lumOff val="25000"/>
                  </a:schemeClr>
                </a:solidFill>
                <a:latin typeface="Gill Sans Nova" panose="020B0602020104020203" pitchFamily="34" charset="0"/>
              </a:rPr>
              <a:t>Should the tool be vetted by an engineer to ensure alignment to regulations and codes?</a:t>
            </a:r>
          </a:p>
          <a:p>
            <a:pPr marL="285750" indent="-285750">
              <a:buClr>
                <a:schemeClr val="tx1">
                  <a:lumMod val="85000"/>
                  <a:lumOff val="15000"/>
                </a:schemeClr>
              </a:buClr>
              <a:buFont typeface="Arial" panose="020B0604020202020204" pitchFamily="34" charset="0"/>
              <a:buChar char="•"/>
            </a:pPr>
            <a:r>
              <a:rPr lang="en-US" sz="1600" dirty="0">
                <a:solidFill>
                  <a:schemeClr val="tx1">
                    <a:lumMod val="75000"/>
                    <a:lumOff val="25000"/>
                  </a:schemeClr>
                </a:solidFill>
                <a:latin typeface="Gill Sans Nova" panose="020B0602020104020203" pitchFamily="34" charset="0"/>
              </a:rPr>
              <a:t>Post the tool on the website as a “living” document to be reviewed annually IAMA members with a focus on regulatory items specifically:</a:t>
            </a:r>
          </a:p>
          <a:p>
            <a:pPr marL="742950" lvl="1" indent="-285750">
              <a:buClr>
                <a:schemeClr val="tx1">
                  <a:lumMod val="85000"/>
                  <a:lumOff val="15000"/>
                </a:schemeClr>
              </a:buClr>
              <a:buFont typeface="Arial" panose="020B0604020202020204" pitchFamily="34" charset="0"/>
              <a:buChar char="•"/>
            </a:pPr>
            <a:r>
              <a:rPr lang="en-US" sz="1600" dirty="0">
                <a:solidFill>
                  <a:schemeClr val="tx1">
                    <a:lumMod val="75000"/>
                    <a:lumOff val="25000"/>
                  </a:schemeClr>
                </a:solidFill>
                <a:latin typeface="Gill Sans Nova" panose="020B0602020104020203" pitchFamily="34" charset="0"/>
              </a:rPr>
              <a:t>Should IAMA look at adding a “Suggested Changes” page to their website for the maintenance guideline document to capture Best Practices, Organizational, Reliability and Regulatory items that may have gotten missed?</a:t>
            </a:r>
          </a:p>
          <a:p>
            <a:pPr marL="742950" lvl="1" indent="-285750">
              <a:buClr>
                <a:schemeClr val="tx1">
                  <a:lumMod val="85000"/>
                  <a:lumOff val="15000"/>
                </a:schemeClr>
              </a:buClr>
              <a:buFont typeface="Arial" panose="020B0604020202020204" pitchFamily="34" charset="0"/>
              <a:buChar char="•"/>
            </a:pPr>
            <a:r>
              <a:rPr lang="en-US" sz="1600" dirty="0">
                <a:solidFill>
                  <a:schemeClr val="tx1">
                    <a:lumMod val="75000"/>
                    <a:lumOff val="25000"/>
                  </a:schemeClr>
                </a:solidFill>
                <a:latin typeface="Gill Sans Nova" panose="020B0602020104020203" pitchFamily="34" charset="0"/>
              </a:rPr>
              <a:t>The establishment of future work groups to build out other asset types</a:t>
            </a:r>
          </a:p>
          <a:p>
            <a:pPr marL="0" lvl="0" indent="0">
              <a:spcBef>
                <a:spcPts val="600"/>
              </a:spcBef>
              <a:spcAft>
                <a:spcPts val="0"/>
              </a:spcAft>
              <a:buNone/>
            </a:pPr>
            <a:endParaRPr sz="1200" dirty="0"/>
          </a:p>
        </p:txBody>
      </p:sp>
    </p:spTree>
    <p:extLst>
      <p:ext uri="{BB962C8B-B14F-4D97-AF65-F5344CB8AC3E}">
        <p14:creationId xmlns:p14="http://schemas.microsoft.com/office/powerpoint/2010/main" val="40685090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7" name="Shape 287"/>
          <p:cNvSpPr/>
          <p:nvPr/>
        </p:nvSpPr>
        <p:spPr>
          <a:xfrm>
            <a:off x="3753213" y="550300"/>
            <a:ext cx="1637575" cy="1180450"/>
          </a:xfrm>
          <a:prstGeom prst="flowChartMerge">
            <a:avLst/>
          </a:prstGeom>
          <a:solidFill>
            <a:srgbClr val="00B05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graphicFrame>
        <p:nvGraphicFramePr>
          <p:cNvPr id="4" name="Object 3">
            <a:extLst>
              <a:ext uri="{FF2B5EF4-FFF2-40B4-BE49-F238E27FC236}">
                <a16:creationId xmlns:a16="http://schemas.microsoft.com/office/drawing/2014/main" id="{D12FB6C2-4DB4-1277-F148-38D4FA10610A}"/>
              </a:ext>
            </a:extLst>
          </p:cNvPr>
          <p:cNvGraphicFramePr>
            <a:graphicFrameLocks noChangeAspect="1"/>
          </p:cNvGraphicFramePr>
          <p:nvPr>
            <p:extLst>
              <p:ext uri="{D42A27DB-BD31-4B8C-83A1-F6EECF244321}">
                <p14:modId xmlns:p14="http://schemas.microsoft.com/office/powerpoint/2010/main" val="2134663170"/>
              </p:ext>
            </p:extLst>
          </p:nvPr>
        </p:nvGraphicFramePr>
        <p:xfrm>
          <a:off x="2670048" y="2125140"/>
          <a:ext cx="3803904" cy="3209544"/>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4" name="Object 3">
                        <a:extLst>
                          <a:ext uri="{FF2B5EF4-FFF2-40B4-BE49-F238E27FC236}">
                            <a16:creationId xmlns:a16="http://schemas.microsoft.com/office/drawing/2014/main" id="{D12FB6C2-4DB4-1277-F148-38D4FA10610A}"/>
                          </a:ext>
                        </a:extLst>
                      </p:cNvPr>
                      <p:cNvPicPr/>
                      <p:nvPr/>
                    </p:nvPicPr>
                    <p:blipFill>
                      <a:blip r:embed="rId4"/>
                      <a:stretch>
                        <a:fillRect/>
                      </a:stretch>
                    </p:blipFill>
                    <p:spPr>
                      <a:xfrm>
                        <a:off x="2670048" y="2125140"/>
                        <a:ext cx="3803904" cy="3209544"/>
                      </a:xfrm>
                      <a:prstGeom prst="rect">
                        <a:avLst/>
                      </a:prstGeom>
                    </p:spPr>
                  </p:pic>
                </p:oleObj>
              </mc:Fallback>
            </mc:AlternateContent>
          </a:graphicData>
        </a:graphic>
      </p:graphicFrame>
    </p:spTree>
    <p:extLst>
      <p:ext uri="{BB962C8B-B14F-4D97-AF65-F5344CB8AC3E}">
        <p14:creationId xmlns:p14="http://schemas.microsoft.com/office/powerpoint/2010/main" val="14664322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Prospero templat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ustom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843</Words>
  <Application>Microsoft Office PowerPoint</Application>
  <PresentationFormat>On-screen Show (4:3)</PresentationFormat>
  <Paragraphs>72</Paragraphs>
  <Slides>10</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vt:lpstr>
      <vt:lpstr>Calibri</vt:lpstr>
      <vt:lpstr>Century Schoolbook</vt:lpstr>
      <vt:lpstr>Droid Sans</vt:lpstr>
      <vt:lpstr>Gill Sans Nova</vt:lpstr>
      <vt:lpstr>Playfair Display</vt:lpstr>
      <vt:lpstr>Prospero template</vt:lpstr>
      <vt:lpstr>Worksheet</vt:lpstr>
      <vt:lpstr>Asset Management Creating Maintenance Guidelines</vt:lpstr>
      <vt:lpstr>Identifying Minimum Maintenance Tasks Helps Sustain Assets for the Long-term</vt:lpstr>
      <vt:lpstr>Project Focus Recap</vt:lpstr>
      <vt:lpstr>Kick Off Meeting December 13th, 2022   Purpose – Municipalities would benefit from having Maintenance Guidelines in place for all asset classes, as it incorporates asset management principles to help control level of service and budgetary commitments. </vt:lpstr>
      <vt:lpstr>Work Group Focus Areas</vt:lpstr>
      <vt:lpstr>Summary of Results</vt:lpstr>
      <vt:lpstr>PowerPoint Presentation</vt:lpstr>
      <vt:lpstr>Going Forward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 Subtitle</dc:title>
  <dc:creator/>
  <cp:lastModifiedBy/>
  <cp:revision>36</cp:revision>
  <dcterms:modified xsi:type="dcterms:W3CDTF">2024-06-24T17:23:31Z</dcterms:modified>
</cp:coreProperties>
</file>