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64" r:id="rId4"/>
    <p:sldId id="266" r:id="rId5"/>
    <p:sldId id="272" r:id="rId6"/>
    <p:sldId id="273" r:id="rId7"/>
    <p:sldId id="267" r:id="rId8"/>
    <p:sldId id="258" r:id="rId9"/>
    <p:sldId id="260" r:id="rId10"/>
    <p:sldId id="276" r:id="rId11"/>
    <p:sldId id="277" r:id="rId12"/>
    <p:sldId id="278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BB1C9-A13A-A949-A96F-753A92EAE0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latin typeface="Barlow Condensed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8876B-4F03-0643-80E9-23AC734FD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06CEC-B8D8-FA44-8FE5-05D73A85A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FF7B63-7B68-A747-9CB7-76FDA5DEA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065" y="5832991"/>
            <a:ext cx="2012688" cy="888484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FAB06B6-0472-6C4B-97AD-0F7D03F9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1B35674-5A8D-2344-A6B7-A9EA6A358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6084A2-BA4D-484F-B53B-1F293BFC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3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5DCA4B-0A46-A646-AA39-2B7B38372B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0D8319-FCF5-2240-9A64-15288FEBA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065" y="5832991"/>
            <a:ext cx="2012688" cy="88848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4D81A3F-A420-6A4F-B168-3D47E828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4D2E1EE-184A-BC45-90B6-FE942E80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881684-3E49-F143-A718-4EAA9026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3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B5C2-431A-2F43-B67A-9376EBAA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7F4B7-1F45-A246-95E2-6E3F45E8D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294F6-B1E7-F64F-BC99-65E7D661F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B4C1C6-D246-364A-88AA-C5594414AC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856267-B190-8B42-99DB-E7D4ECC10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065" y="5832991"/>
            <a:ext cx="2012688" cy="88848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86A3B53-CD44-6F40-A33F-A4CCE0612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07B587D-1284-214B-BA89-8B5B5E911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0F034A-945A-FD4E-9B40-703BB261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598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D3E47-9907-8040-803A-CB8229727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F2D63D-888A-464F-A486-DEB857ACE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6A7A0-524F-3540-9D01-098A485C3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4BFB82-4C88-7F44-87C3-894909E62B6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D80E53-0562-2D44-8B02-37B230ABE2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065" y="5832991"/>
            <a:ext cx="2012688" cy="888484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B72CF68-3D19-3540-B7E4-068A2E8E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7D4221D-36FE-F740-9933-33806468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9EE9370-F233-5341-8D29-2399DA9B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95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A92F015-4612-0A41-84DC-AFA80AE971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6878" y="28204"/>
            <a:ext cx="12433465" cy="69938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0C25C2-DAF6-FF42-B8BF-E285946E0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0539C-C2C9-7B48-AE37-F8D69DD709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461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C9DA4-97CF-1E4B-AF8C-5F5F026AF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37131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0D4846D-7473-FA43-88EA-72DA6C04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5EE536-91D1-0D48-8043-044A28F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2279A60-B60F-A843-B511-08091C2B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3B952-C9E2-D34E-9C33-85DCD01DF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6065" y="5832991"/>
            <a:ext cx="2012688" cy="8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40B858-73AD-8248-B6F2-175D0EFBE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2504" y="-80159"/>
            <a:ext cx="12457216" cy="70071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0C25C2-DAF6-FF42-B8BF-E285946E0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0539C-C2C9-7B48-AE37-F8D69DD709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461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C9DA4-97CF-1E4B-AF8C-5F5F026AF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37131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0D4846D-7473-FA43-88EA-72DA6C0472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5EE536-91D1-0D48-8043-044A28F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2279A60-B60F-A843-B511-08091C2B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3B952-C9E2-D34E-9C33-85DCD01DF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6065" y="5832991"/>
            <a:ext cx="2012688" cy="8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DD76248-7583-3640-90A5-016A8E1E7F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8753" y="-31174"/>
            <a:ext cx="12445340" cy="70005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C9DA4-97CF-1E4B-AF8C-5F5F026AFA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740025"/>
            <a:ext cx="5055974" cy="33271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Helvetica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4F7369-CFB6-0546-BFAA-7EA64361965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54811" y="2740025"/>
            <a:ext cx="5298988" cy="33271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Helvetica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E29BC8-0D92-BC4F-B3AF-49AD025470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198BAF-17B5-8C4C-A22A-B11BD117F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461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3F258-804D-E240-BC71-A68939749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6065" y="5832991"/>
            <a:ext cx="2012688" cy="888484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B81B525-2D3F-EA45-AAD6-A21FCFB4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86555FB-5032-5045-8078-F6620878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2041E8C-C505-6547-AFCF-628CF00C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8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BB1C9-A13A-A949-A96F-753A92EAE0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96357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latin typeface="Barlow Condensed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8876B-4F03-0643-80E9-23AC734FD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603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06CEC-B8D8-FA44-8FE5-05D73A85A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FF7B63-7B68-A747-9CB7-76FDA5DEA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065" y="5832991"/>
            <a:ext cx="2012688" cy="888484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FAB06B6-0472-6C4B-97AD-0F7D03F9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1B35674-5A8D-2344-A6B7-A9EA6A358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6084A2-BA4D-484F-B53B-1F293BFC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BDB0C-CDC1-7C42-AE5A-E74E3FE301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9643" y="-122237"/>
            <a:ext cx="3392714" cy="169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2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F6DED-1A21-9B44-B4CC-2937A692E9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4D81A3F-A420-6A4F-B168-3D47E828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4D2E1EE-184A-BC45-90B6-FE942E80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881684-3E49-F143-A718-4EAA9026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ED2294-C443-4346-9333-148270A8A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437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191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F6DED-1A21-9B44-B4CC-2937A692E9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4D81A3F-A420-6A4F-B168-3D47E828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4D2E1EE-184A-BC45-90B6-FE942E80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881684-3E49-F143-A718-4EAA9026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ED2294-C443-4346-9333-148270A8A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4219" y="1174264"/>
            <a:ext cx="400484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Barlow Condensed SemiBold" pitchFamily="2" charset="77"/>
              </a:defRPr>
            </a:lvl1pPr>
          </a:lstStyle>
          <a:p>
            <a:r>
              <a:rPr lang="en-US" dirty="0"/>
              <a:t>Here are a bunch of icons you can use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06292A8-14F2-D04A-869A-6E341E91BCFB}"/>
              </a:ext>
            </a:extLst>
          </p:cNvPr>
          <p:cNvSpPr/>
          <p:nvPr userDrawn="1"/>
        </p:nvSpPr>
        <p:spPr>
          <a:xfrm>
            <a:off x="886874" y="1203517"/>
            <a:ext cx="289560" cy="356870"/>
          </a:xfrm>
          <a:custGeom>
            <a:avLst/>
            <a:gdLst/>
            <a:ahLst/>
            <a:cxnLst/>
            <a:rect l="l" t="t" r="r" b="b"/>
            <a:pathLst>
              <a:path w="289559" h="356869">
                <a:moveTo>
                  <a:pt x="0" y="337781"/>
                </a:moveTo>
                <a:lnTo>
                  <a:pt x="457" y="340588"/>
                </a:lnTo>
                <a:lnTo>
                  <a:pt x="927" y="343865"/>
                </a:lnTo>
                <a:lnTo>
                  <a:pt x="14541" y="356539"/>
                </a:lnTo>
                <a:lnTo>
                  <a:pt x="17818" y="356539"/>
                </a:lnTo>
                <a:lnTo>
                  <a:pt x="278676" y="356539"/>
                </a:lnTo>
                <a:lnTo>
                  <a:pt x="280073" y="356539"/>
                </a:lnTo>
                <a:lnTo>
                  <a:pt x="281482" y="356057"/>
                </a:lnTo>
                <a:lnTo>
                  <a:pt x="288975" y="335889"/>
                </a:lnTo>
                <a:lnTo>
                  <a:pt x="288975" y="9372"/>
                </a:lnTo>
                <a:lnTo>
                  <a:pt x="288975" y="6565"/>
                </a:lnTo>
                <a:lnTo>
                  <a:pt x="283832" y="457"/>
                </a:lnTo>
                <a:lnTo>
                  <a:pt x="27867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BD5071CC-A40B-C446-9110-9A3758B36F1C}"/>
              </a:ext>
            </a:extLst>
          </p:cNvPr>
          <p:cNvSpPr/>
          <p:nvPr userDrawn="1"/>
        </p:nvSpPr>
        <p:spPr>
          <a:xfrm>
            <a:off x="861539" y="1169725"/>
            <a:ext cx="291465" cy="356870"/>
          </a:xfrm>
          <a:custGeom>
            <a:avLst/>
            <a:gdLst/>
            <a:ahLst/>
            <a:cxnLst/>
            <a:rect l="l" t="t" r="r" b="b"/>
            <a:pathLst>
              <a:path w="291465" h="356869">
                <a:moveTo>
                  <a:pt x="275844" y="0"/>
                </a:moveTo>
                <a:lnTo>
                  <a:pt x="15011" y="0"/>
                </a:lnTo>
                <a:lnTo>
                  <a:pt x="12191" y="482"/>
                </a:lnTo>
                <a:lnTo>
                  <a:pt x="9385" y="1422"/>
                </a:lnTo>
                <a:lnTo>
                  <a:pt x="6578" y="2349"/>
                </a:lnTo>
                <a:lnTo>
                  <a:pt x="4229" y="4241"/>
                </a:lnTo>
                <a:lnTo>
                  <a:pt x="2336" y="6565"/>
                </a:lnTo>
                <a:lnTo>
                  <a:pt x="1409" y="9398"/>
                </a:lnTo>
                <a:lnTo>
                  <a:pt x="469" y="12217"/>
                </a:lnTo>
                <a:lnTo>
                  <a:pt x="0" y="15024"/>
                </a:lnTo>
                <a:lnTo>
                  <a:pt x="0" y="341541"/>
                </a:lnTo>
                <a:lnTo>
                  <a:pt x="469" y="344360"/>
                </a:lnTo>
                <a:lnTo>
                  <a:pt x="1409" y="347167"/>
                </a:lnTo>
                <a:lnTo>
                  <a:pt x="2336" y="349986"/>
                </a:lnTo>
                <a:lnTo>
                  <a:pt x="4229" y="352336"/>
                </a:lnTo>
                <a:lnTo>
                  <a:pt x="6578" y="354203"/>
                </a:lnTo>
                <a:lnTo>
                  <a:pt x="9385" y="355142"/>
                </a:lnTo>
                <a:lnTo>
                  <a:pt x="12191" y="356082"/>
                </a:lnTo>
                <a:lnTo>
                  <a:pt x="15011" y="356552"/>
                </a:lnTo>
                <a:lnTo>
                  <a:pt x="275844" y="356552"/>
                </a:lnTo>
                <a:lnTo>
                  <a:pt x="290868" y="341541"/>
                </a:lnTo>
                <a:lnTo>
                  <a:pt x="290868" y="15024"/>
                </a:lnTo>
                <a:lnTo>
                  <a:pt x="281482" y="1422"/>
                </a:lnTo>
                <a:lnTo>
                  <a:pt x="278650" y="482"/>
                </a:lnTo>
                <a:lnTo>
                  <a:pt x="275844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D295A01F-4466-0B40-8BD2-7334F0E2E56F}"/>
              </a:ext>
            </a:extLst>
          </p:cNvPr>
          <p:cNvSpPr/>
          <p:nvPr userDrawn="1"/>
        </p:nvSpPr>
        <p:spPr>
          <a:xfrm>
            <a:off x="1020569" y="117301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60" y="0"/>
                </a:moveTo>
                <a:lnTo>
                  <a:pt x="20650" y="457"/>
                </a:lnTo>
                <a:lnTo>
                  <a:pt x="23926" y="1409"/>
                </a:lnTo>
                <a:lnTo>
                  <a:pt x="27228" y="2806"/>
                </a:lnTo>
                <a:lnTo>
                  <a:pt x="29552" y="5156"/>
                </a:lnTo>
                <a:lnTo>
                  <a:pt x="31902" y="7518"/>
                </a:lnTo>
                <a:lnTo>
                  <a:pt x="33312" y="10782"/>
                </a:lnTo>
                <a:lnTo>
                  <a:pt x="34251" y="14084"/>
                </a:lnTo>
                <a:lnTo>
                  <a:pt x="34721" y="17360"/>
                </a:lnTo>
                <a:lnTo>
                  <a:pt x="34251" y="20650"/>
                </a:lnTo>
                <a:lnTo>
                  <a:pt x="33312" y="23926"/>
                </a:lnTo>
                <a:lnTo>
                  <a:pt x="31902" y="27216"/>
                </a:lnTo>
                <a:lnTo>
                  <a:pt x="29552" y="29552"/>
                </a:lnTo>
                <a:lnTo>
                  <a:pt x="27228" y="31902"/>
                </a:lnTo>
                <a:lnTo>
                  <a:pt x="23926" y="33299"/>
                </a:lnTo>
                <a:lnTo>
                  <a:pt x="20650" y="34251"/>
                </a:lnTo>
                <a:lnTo>
                  <a:pt x="17360" y="34709"/>
                </a:lnTo>
                <a:lnTo>
                  <a:pt x="14084" y="34251"/>
                </a:lnTo>
                <a:lnTo>
                  <a:pt x="10794" y="33299"/>
                </a:lnTo>
                <a:lnTo>
                  <a:pt x="7518" y="31902"/>
                </a:lnTo>
                <a:lnTo>
                  <a:pt x="5168" y="29552"/>
                </a:lnTo>
                <a:lnTo>
                  <a:pt x="2819" y="27216"/>
                </a:lnTo>
                <a:lnTo>
                  <a:pt x="1409" y="23926"/>
                </a:lnTo>
                <a:lnTo>
                  <a:pt x="469" y="20650"/>
                </a:lnTo>
                <a:lnTo>
                  <a:pt x="0" y="17360"/>
                </a:lnTo>
                <a:lnTo>
                  <a:pt x="469" y="14084"/>
                </a:lnTo>
                <a:lnTo>
                  <a:pt x="14084" y="457"/>
                </a:lnTo>
                <a:lnTo>
                  <a:pt x="1736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9469BCE2-0063-A647-89D3-0FC1FAAC7405}"/>
              </a:ext>
            </a:extLst>
          </p:cNvPr>
          <p:cNvSpPr/>
          <p:nvPr userDrawn="1"/>
        </p:nvSpPr>
        <p:spPr>
          <a:xfrm>
            <a:off x="956772" y="1173018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60" y="0"/>
                </a:moveTo>
                <a:lnTo>
                  <a:pt x="20637" y="457"/>
                </a:lnTo>
                <a:lnTo>
                  <a:pt x="23926" y="1409"/>
                </a:lnTo>
                <a:lnTo>
                  <a:pt x="34721" y="17360"/>
                </a:lnTo>
                <a:lnTo>
                  <a:pt x="34251" y="20650"/>
                </a:lnTo>
                <a:lnTo>
                  <a:pt x="33312" y="23926"/>
                </a:lnTo>
                <a:lnTo>
                  <a:pt x="31902" y="27216"/>
                </a:lnTo>
                <a:lnTo>
                  <a:pt x="29552" y="29552"/>
                </a:lnTo>
                <a:lnTo>
                  <a:pt x="27203" y="31902"/>
                </a:lnTo>
                <a:lnTo>
                  <a:pt x="23926" y="33299"/>
                </a:lnTo>
                <a:lnTo>
                  <a:pt x="20637" y="34251"/>
                </a:lnTo>
                <a:lnTo>
                  <a:pt x="17360" y="34709"/>
                </a:lnTo>
                <a:lnTo>
                  <a:pt x="14071" y="34251"/>
                </a:lnTo>
                <a:lnTo>
                  <a:pt x="10794" y="33299"/>
                </a:lnTo>
                <a:lnTo>
                  <a:pt x="7492" y="31902"/>
                </a:lnTo>
                <a:lnTo>
                  <a:pt x="5168" y="29552"/>
                </a:lnTo>
                <a:lnTo>
                  <a:pt x="2819" y="27216"/>
                </a:lnTo>
                <a:lnTo>
                  <a:pt x="1409" y="23926"/>
                </a:lnTo>
                <a:lnTo>
                  <a:pt x="469" y="20650"/>
                </a:lnTo>
                <a:lnTo>
                  <a:pt x="0" y="17360"/>
                </a:lnTo>
                <a:lnTo>
                  <a:pt x="469" y="14084"/>
                </a:lnTo>
                <a:lnTo>
                  <a:pt x="1409" y="10782"/>
                </a:lnTo>
                <a:lnTo>
                  <a:pt x="2819" y="7518"/>
                </a:lnTo>
                <a:lnTo>
                  <a:pt x="5168" y="5156"/>
                </a:lnTo>
                <a:lnTo>
                  <a:pt x="7492" y="2806"/>
                </a:lnTo>
                <a:lnTo>
                  <a:pt x="10794" y="1409"/>
                </a:lnTo>
                <a:lnTo>
                  <a:pt x="14071" y="457"/>
                </a:lnTo>
                <a:lnTo>
                  <a:pt x="1736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6A801CC4-415B-A644-A7AC-BBAAE90C903E}"/>
              </a:ext>
            </a:extLst>
          </p:cNvPr>
          <p:cNvSpPr/>
          <p:nvPr userDrawn="1"/>
        </p:nvSpPr>
        <p:spPr>
          <a:xfrm>
            <a:off x="892961" y="117301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0" y="17360"/>
                </a:moveTo>
                <a:lnTo>
                  <a:pt x="482" y="14084"/>
                </a:lnTo>
                <a:lnTo>
                  <a:pt x="1409" y="10795"/>
                </a:lnTo>
                <a:lnTo>
                  <a:pt x="17373" y="0"/>
                </a:lnTo>
                <a:lnTo>
                  <a:pt x="20650" y="469"/>
                </a:lnTo>
                <a:lnTo>
                  <a:pt x="23939" y="1409"/>
                </a:lnTo>
                <a:lnTo>
                  <a:pt x="27216" y="2819"/>
                </a:lnTo>
                <a:lnTo>
                  <a:pt x="29565" y="5168"/>
                </a:lnTo>
                <a:lnTo>
                  <a:pt x="31915" y="7518"/>
                </a:lnTo>
                <a:lnTo>
                  <a:pt x="33324" y="10795"/>
                </a:lnTo>
                <a:lnTo>
                  <a:pt x="34251" y="14084"/>
                </a:lnTo>
                <a:lnTo>
                  <a:pt x="34734" y="17360"/>
                </a:lnTo>
                <a:lnTo>
                  <a:pt x="34251" y="20650"/>
                </a:lnTo>
                <a:lnTo>
                  <a:pt x="33324" y="23926"/>
                </a:lnTo>
                <a:lnTo>
                  <a:pt x="31915" y="27228"/>
                </a:lnTo>
                <a:lnTo>
                  <a:pt x="29565" y="29552"/>
                </a:lnTo>
                <a:lnTo>
                  <a:pt x="27216" y="31902"/>
                </a:lnTo>
                <a:lnTo>
                  <a:pt x="23939" y="33312"/>
                </a:lnTo>
                <a:lnTo>
                  <a:pt x="20650" y="34251"/>
                </a:lnTo>
                <a:lnTo>
                  <a:pt x="17373" y="34721"/>
                </a:lnTo>
                <a:lnTo>
                  <a:pt x="14084" y="34251"/>
                </a:lnTo>
                <a:lnTo>
                  <a:pt x="482" y="20650"/>
                </a:lnTo>
                <a:lnTo>
                  <a:pt x="0" y="1736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47203950-AB24-1141-BB69-05805CD3D276}"/>
              </a:ext>
            </a:extLst>
          </p:cNvPr>
          <p:cNvSpPr/>
          <p:nvPr userDrawn="1"/>
        </p:nvSpPr>
        <p:spPr>
          <a:xfrm>
            <a:off x="907500" y="1416497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103212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D2CE060B-7D4C-8A40-9F5D-0B968919792A}"/>
              </a:ext>
            </a:extLst>
          </p:cNvPr>
          <p:cNvSpPr/>
          <p:nvPr userDrawn="1"/>
        </p:nvSpPr>
        <p:spPr>
          <a:xfrm>
            <a:off x="907501" y="1373811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19704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F02B1C8C-BB65-4346-9456-66AFA715355F}"/>
              </a:ext>
            </a:extLst>
          </p:cNvPr>
          <p:cNvSpPr/>
          <p:nvPr userDrawn="1"/>
        </p:nvSpPr>
        <p:spPr>
          <a:xfrm>
            <a:off x="907501" y="1331588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19704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B1B7A479-4318-AE44-B385-FF615243E321}"/>
              </a:ext>
            </a:extLst>
          </p:cNvPr>
          <p:cNvSpPr/>
          <p:nvPr userDrawn="1"/>
        </p:nvSpPr>
        <p:spPr>
          <a:xfrm>
            <a:off x="907501" y="1288901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19704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ACA07B3B-43AA-AE4B-AD18-4F174047D9CA}"/>
              </a:ext>
            </a:extLst>
          </p:cNvPr>
          <p:cNvSpPr/>
          <p:nvPr userDrawn="1"/>
        </p:nvSpPr>
        <p:spPr>
          <a:xfrm>
            <a:off x="1084366" y="1173021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60" y="34709"/>
                </a:moveTo>
                <a:lnTo>
                  <a:pt x="14084" y="34251"/>
                </a:lnTo>
                <a:lnTo>
                  <a:pt x="10794" y="33299"/>
                </a:lnTo>
                <a:lnTo>
                  <a:pt x="7518" y="31902"/>
                </a:lnTo>
                <a:lnTo>
                  <a:pt x="5168" y="29552"/>
                </a:lnTo>
                <a:lnTo>
                  <a:pt x="2819" y="27216"/>
                </a:lnTo>
                <a:lnTo>
                  <a:pt x="1409" y="23926"/>
                </a:lnTo>
                <a:lnTo>
                  <a:pt x="482" y="20650"/>
                </a:lnTo>
                <a:lnTo>
                  <a:pt x="0" y="17348"/>
                </a:lnTo>
                <a:lnTo>
                  <a:pt x="482" y="14084"/>
                </a:lnTo>
                <a:lnTo>
                  <a:pt x="1409" y="10782"/>
                </a:lnTo>
                <a:lnTo>
                  <a:pt x="2819" y="7505"/>
                </a:lnTo>
                <a:lnTo>
                  <a:pt x="5168" y="5156"/>
                </a:lnTo>
                <a:lnTo>
                  <a:pt x="7518" y="2806"/>
                </a:lnTo>
                <a:lnTo>
                  <a:pt x="10794" y="1409"/>
                </a:lnTo>
                <a:lnTo>
                  <a:pt x="14084" y="457"/>
                </a:lnTo>
                <a:lnTo>
                  <a:pt x="17360" y="0"/>
                </a:lnTo>
                <a:lnTo>
                  <a:pt x="20650" y="457"/>
                </a:lnTo>
                <a:lnTo>
                  <a:pt x="34721" y="17348"/>
                </a:lnTo>
                <a:lnTo>
                  <a:pt x="34251" y="20650"/>
                </a:lnTo>
                <a:lnTo>
                  <a:pt x="20650" y="34251"/>
                </a:lnTo>
                <a:lnTo>
                  <a:pt x="17360" y="34709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1A34F0B8-5EB6-9F4F-92A4-C6F1342BE9F2}"/>
              </a:ext>
            </a:extLst>
          </p:cNvPr>
          <p:cNvSpPr/>
          <p:nvPr userDrawn="1"/>
        </p:nvSpPr>
        <p:spPr>
          <a:xfrm>
            <a:off x="911260" y="1150039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39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6DF36BCC-1B0A-694D-BAF9-77978A3AFDE7}"/>
              </a:ext>
            </a:extLst>
          </p:cNvPr>
          <p:cNvSpPr/>
          <p:nvPr userDrawn="1"/>
        </p:nvSpPr>
        <p:spPr>
          <a:xfrm>
            <a:off x="975077" y="1150039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39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C3093B1E-D531-7C47-86CA-83F658A9E11F}"/>
              </a:ext>
            </a:extLst>
          </p:cNvPr>
          <p:cNvSpPr/>
          <p:nvPr userDrawn="1"/>
        </p:nvSpPr>
        <p:spPr>
          <a:xfrm>
            <a:off x="1038875" y="1150039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39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7">
            <a:extLst>
              <a:ext uri="{FF2B5EF4-FFF2-40B4-BE49-F238E27FC236}">
                <a16:creationId xmlns:a16="http://schemas.microsoft.com/office/drawing/2014/main" id="{23553357-87CE-BF42-9A9F-694A86B37E8B}"/>
              </a:ext>
            </a:extLst>
          </p:cNvPr>
          <p:cNvSpPr/>
          <p:nvPr userDrawn="1"/>
        </p:nvSpPr>
        <p:spPr>
          <a:xfrm>
            <a:off x="1102671" y="1150039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39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12C01E1C-2781-4946-8DE0-C8A59013D190}"/>
              </a:ext>
            </a:extLst>
          </p:cNvPr>
          <p:cNvSpPr/>
          <p:nvPr userDrawn="1"/>
        </p:nvSpPr>
        <p:spPr>
          <a:xfrm>
            <a:off x="1368206" y="1210539"/>
            <a:ext cx="341630" cy="284480"/>
          </a:xfrm>
          <a:custGeom>
            <a:avLst/>
            <a:gdLst/>
            <a:ahLst/>
            <a:cxnLst/>
            <a:rect l="l" t="t" r="r" b="b"/>
            <a:pathLst>
              <a:path w="341630" h="284480">
                <a:moveTo>
                  <a:pt x="326516" y="49275"/>
                </a:moveTo>
                <a:lnTo>
                  <a:pt x="263182" y="49275"/>
                </a:lnTo>
                <a:lnTo>
                  <a:pt x="254749" y="14541"/>
                </a:lnTo>
                <a:lnTo>
                  <a:pt x="253796" y="11734"/>
                </a:lnTo>
                <a:lnTo>
                  <a:pt x="239725" y="0"/>
                </a:lnTo>
                <a:lnTo>
                  <a:pt x="236448" y="0"/>
                </a:lnTo>
                <a:lnTo>
                  <a:pt x="105079" y="0"/>
                </a:lnTo>
                <a:lnTo>
                  <a:pt x="101803" y="0"/>
                </a:lnTo>
                <a:lnTo>
                  <a:pt x="98983" y="939"/>
                </a:lnTo>
                <a:lnTo>
                  <a:pt x="78333" y="49275"/>
                </a:lnTo>
                <a:lnTo>
                  <a:pt x="62395" y="49275"/>
                </a:lnTo>
                <a:lnTo>
                  <a:pt x="62395" y="47383"/>
                </a:lnTo>
                <a:lnTo>
                  <a:pt x="61925" y="45516"/>
                </a:lnTo>
                <a:lnTo>
                  <a:pt x="60985" y="44107"/>
                </a:lnTo>
                <a:lnTo>
                  <a:pt x="59575" y="42710"/>
                </a:lnTo>
                <a:lnTo>
                  <a:pt x="58635" y="41300"/>
                </a:lnTo>
                <a:lnTo>
                  <a:pt x="56768" y="40817"/>
                </a:lnTo>
                <a:lnTo>
                  <a:pt x="54876" y="39890"/>
                </a:lnTo>
                <a:lnTo>
                  <a:pt x="53009" y="39890"/>
                </a:lnTo>
                <a:lnTo>
                  <a:pt x="39408" y="39890"/>
                </a:lnTo>
                <a:lnTo>
                  <a:pt x="37515" y="39890"/>
                </a:lnTo>
                <a:lnTo>
                  <a:pt x="35648" y="40817"/>
                </a:lnTo>
                <a:lnTo>
                  <a:pt x="34251" y="41300"/>
                </a:lnTo>
                <a:lnTo>
                  <a:pt x="32842" y="42710"/>
                </a:lnTo>
                <a:lnTo>
                  <a:pt x="31432" y="44107"/>
                </a:lnTo>
                <a:lnTo>
                  <a:pt x="30949" y="45516"/>
                </a:lnTo>
                <a:lnTo>
                  <a:pt x="30022" y="47383"/>
                </a:lnTo>
                <a:lnTo>
                  <a:pt x="30022" y="49275"/>
                </a:lnTo>
                <a:lnTo>
                  <a:pt x="14998" y="49275"/>
                </a:lnTo>
                <a:lnTo>
                  <a:pt x="12191" y="49733"/>
                </a:lnTo>
                <a:lnTo>
                  <a:pt x="9385" y="50685"/>
                </a:lnTo>
                <a:lnTo>
                  <a:pt x="6565" y="51612"/>
                </a:lnTo>
                <a:lnTo>
                  <a:pt x="4216" y="53492"/>
                </a:lnTo>
                <a:lnTo>
                  <a:pt x="2349" y="55841"/>
                </a:lnTo>
                <a:lnTo>
                  <a:pt x="1409" y="58661"/>
                </a:lnTo>
                <a:lnTo>
                  <a:pt x="457" y="61467"/>
                </a:lnTo>
                <a:lnTo>
                  <a:pt x="0" y="64287"/>
                </a:lnTo>
                <a:lnTo>
                  <a:pt x="0" y="269290"/>
                </a:lnTo>
                <a:lnTo>
                  <a:pt x="12191" y="284302"/>
                </a:lnTo>
                <a:lnTo>
                  <a:pt x="14998" y="284302"/>
                </a:lnTo>
                <a:lnTo>
                  <a:pt x="326516" y="284302"/>
                </a:lnTo>
                <a:lnTo>
                  <a:pt x="329323" y="284302"/>
                </a:lnTo>
                <a:lnTo>
                  <a:pt x="332143" y="283375"/>
                </a:lnTo>
                <a:lnTo>
                  <a:pt x="341528" y="269290"/>
                </a:lnTo>
                <a:lnTo>
                  <a:pt x="341528" y="64287"/>
                </a:lnTo>
                <a:lnTo>
                  <a:pt x="341058" y="61467"/>
                </a:lnTo>
                <a:lnTo>
                  <a:pt x="340118" y="58661"/>
                </a:lnTo>
                <a:lnTo>
                  <a:pt x="339191" y="55841"/>
                </a:lnTo>
                <a:lnTo>
                  <a:pt x="337299" y="53492"/>
                </a:lnTo>
                <a:lnTo>
                  <a:pt x="334949" y="51612"/>
                </a:lnTo>
                <a:lnTo>
                  <a:pt x="332143" y="50685"/>
                </a:lnTo>
                <a:lnTo>
                  <a:pt x="329323" y="49733"/>
                </a:lnTo>
                <a:lnTo>
                  <a:pt x="326516" y="4927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6292C429-2281-6945-9C29-BB80E9ECA01C}"/>
              </a:ext>
            </a:extLst>
          </p:cNvPr>
          <p:cNvSpPr/>
          <p:nvPr userDrawn="1"/>
        </p:nvSpPr>
        <p:spPr>
          <a:xfrm>
            <a:off x="1484086" y="1259814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5">
                <a:moveTo>
                  <a:pt x="109778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D0DB8192-B3B7-C44B-A099-8F7CEA8394A9}"/>
              </a:ext>
            </a:extLst>
          </p:cNvPr>
          <p:cNvSpPr/>
          <p:nvPr userDrawn="1"/>
        </p:nvSpPr>
        <p:spPr>
          <a:xfrm>
            <a:off x="1452975" y="1287816"/>
            <a:ext cx="238599" cy="1827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1">
            <a:extLst>
              <a:ext uri="{FF2B5EF4-FFF2-40B4-BE49-F238E27FC236}">
                <a16:creationId xmlns:a16="http://schemas.microsoft.com/office/drawing/2014/main" id="{371D1784-25F8-E84A-981A-2B66185BA49C}"/>
              </a:ext>
            </a:extLst>
          </p:cNvPr>
          <p:cNvSpPr/>
          <p:nvPr userDrawn="1"/>
        </p:nvSpPr>
        <p:spPr>
          <a:xfrm>
            <a:off x="1893623" y="1209134"/>
            <a:ext cx="327025" cy="287655"/>
          </a:xfrm>
          <a:custGeom>
            <a:avLst/>
            <a:gdLst/>
            <a:ahLst/>
            <a:cxnLst/>
            <a:rect l="l" t="t" r="r" b="b"/>
            <a:pathLst>
              <a:path w="327025" h="287655">
                <a:moveTo>
                  <a:pt x="311518" y="0"/>
                </a:moveTo>
                <a:lnTo>
                  <a:pt x="15024" y="0"/>
                </a:lnTo>
                <a:lnTo>
                  <a:pt x="12217" y="482"/>
                </a:lnTo>
                <a:lnTo>
                  <a:pt x="1435" y="9385"/>
                </a:lnTo>
                <a:lnTo>
                  <a:pt x="482" y="12217"/>
                </a:lnTo>
                <a:lnTo>
                  <a:pt x="0" y="15024"/>
                </a:lnTo>
                <a:lnTo>
                  <a:pt x="0" y="272097"/>
                </a:lnTo>
                <a:lnTo>
                  <a:pt x="482" y="274916"/>
                </a:lnTo>
                <a:lnTo>
                  <a:pt x="1435" y="277723"/>
                </a:lnTo>
                <a:lnTo>
                  <a:pt x="2349" y="280555"/>
                </a:lnTo>
                <a:lnTo>
                  <a:pt x="15024" y="287121"/>
                </a:lnTo>
                <a:lnTo>
                  <a:pt x="311518" y="287121"/>
                </a:lnTo>
                <a:lnTo>
                  <a:pt x="325120" y="277723"/>
                </a:lnTo>
                <a:lnTo>
                  <a:pt x="326059" y="274916"/>
                </a:lnTo>
                <a:lnTo>
                  <a:pt x="326542" y="272097"/>
                </a:lnTo>
                <a:lnTo>
                  <a:pt x="326542" y="15024"/>
                </a:lnTo>
                <a:lnTo>
                  <a:pt x="326059" y="12217"/>
                </a:lnTo>
                <a:lnTo>
                  <a:pt x="325120" y="9385"/>
                </a:lnTo>
                <a:lnTo>
                  <a:pt x="324192" y="6565"/>
                </a:lnTo>
                <a:lnTo>
                  <a:pt x="322300" y="4699"/>
                </a:lnTo>
                <a:lnTo>
                  <a:pt x="319976" y="2806"/>
                </a:lnTo>
                <a:lnTo>
                  <a:pt x="317144" y="1409"/>
                </a:lnTo>
                <a:lnTo>
                  <a:pt x="314324" y="482"/>
                </a:lnTo>
                <a:lnTo>
                  <a:pt x="311518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2">
            <a:extLst>
              <a:ext uri="{FF2B5EF4-FFF2-40B4-BE49-F238E27FC236}">
                <a16:creationId xmlns:a16="http://schemas.microsoft.com/office/drawing/2014/main" id="{38FF15A8-B36D-E842-A47D-97BE1D3D33C7}"/>
              </a:ext>
            </a:extLst>
          </p:cNvPr>
          <p:cNvSpPr/>
          <p:nvPr userDrawn="1"/>
        </p:nvSpPr>
        <p:spPr>
          <a:xfrm>
            <a:off x="1912405" y="1227905"/>
            <a:ext cx="289560" cy="250190"/>
          </a:xfrm>
          <a:custGeom>
            <a:avLst/>
            <a:gdLst/>
            <a:ahLst/>
            <a:cxnLst/>
            <a:rect l="l" t="t" r="r" b="b"/>
            <a:pathLst>
              <a:path w="289560" h="250190">
                <a:moveTo>
                  <a:pt x="288975" y="249580"/>
                </a:moveTo>
                <a:lnTo>
                  <a:pt x="0" y="249580"/>
                </a:lnTo>
                <a:lnTo>
                  <a:pt x="0" y="0"/>
                </a:lnTo>
                <a:lnTo>
                  <a:pt x="288975" y="0"/>
                </a:lnTo>
                <a:lnTo>
                  <a:pt x="288975" y="24958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id="{15D90125-802B-DA43-A455-EDCBB076000B}"/>
              </a:ext>
            </a:extLst>
          </p:cNvPr>
          <p:cNvSpPr/>
          <p:nvPr userDrawn="1"/>
        </p:nvSpPr>
        <p:spPr>
          <a:xfrm>
            <a:off x="1918353" y="1257779"/>
            <a:ext cx="277087" cy="212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id="{57980D07-B492-D142-A42D-9063C1C8F3A5}"/>
              </a:ext>
            </a:extLst>
          </p:cNvPr>
          <p:cNvSpPr/>
          <p:nvPr userDrawn="1"/>
        </p:nvSpPr>
        <p:spPr>
          <a:xfrm>
            <a:off x="2441136" y="1198814"/>
            <a:ext cx="267970" cy="307975"/>
          </a:xfrm>
          <a:custGeom>
            <a:avLst/>
            <a:gdLst/>
            <a:ahLst/>
            <a:cxnLst/>
            <a:rect l="l" t="t" r="r" b="b"/>
            <a:pathLst>
              <a:path w="267969" h="307975">
                <a:moveTo>
                  <a:pt x="62395" y="62407"/>
                </a:moveTo>
                <a:lnTo>
                  <a:pt x="62395" y="243014"/>
                </a:lnTo>
                <a:lnTo>
                  <a:pt x="55829" y="242544"/>
                </a:lnTo>
                <a:lnTo>
                  <a:pt x="49263" y="242544"/>
                </a:lnTo>
                <a:lnTo>
                  <a:pt x="22987" y="250990"/>
                </a:lnTo>
                <a:lnTo>
                  <a:pt x="19227" y="252869"/>
                </a:lnTo>
                <a:lnTo>
                  <a:pt x="0" y="282422"/>
                </a:lnTo>
                <a:lnTo>
                  <a:pt x="469" y="285711"/>
                </a:lnTo>
                <a:lnTo>
                  <a:pt x="10795" y="301180"/>
                </a:lnTo>
                <a:lnTo>
                  <a:pt x="13601" y="303072"/>
                </a:lnTo>
                <a:lnTo>
                  <a:pt x="16878" y="304482"/>
                </a:lnTo>
                <a:lnTo>
                  <a:pt x="20637" y="305879"/>
                </a:lnTo>
                <a:lnTo>
                  <a:pt x="23926" y="306831"/>
                </a:lnTo>
                <a:lnTo>
                  <a:pt x="28143" y="307289"/>
                </a:lnTo>
                <a:lnTo>
                  <a:pt x="31902" y="307759"/>
                </a:lnTo>
                <a:lnTo>
                  <a:pt x="36118" y="307759"/>
                </a:lnTo>
                <a:lnTo>
                  <a:pt x="40335" y="307289"/>
                </a:lnTo>
                <a:lnTo>
                  <a:pt x="45034" y="306831"/>
                </a:lnTo>
                <a:lnTo>
                  <a:pt x="49263" y="305879"/>
                </a:lnTo>
                <a:lnTo>
                  <a:pt x="53936" y="304939"/>
                </a:lnTo>
                <a:lnTo>
                  <a:pt x="61937" y="301663"/>
                </a:lnTo>
                <a:lnTo>
                  <a:pt x="88671" y="272097"/>
                </a:lnTo>
                <a:lnTo>
                  <a:pt x="89128" y="269290"/>
                </a:lnTo>
                <a:lnTo>
                  <a:pt x="89128" y="266471"/>
                </a:lnTo>
                <a:lnTo>
                  <a:pt x="89128" y="119176"/>
                </a:lnTo>
                <a:lnTo>
                  <a:pt x="240182" y="71793"/>
                </a:lnTo>
                <a:lnTo>
                  <a:pt x="240182" y="194703"/>
                </a:lnTo>
                <a:lnTo>
                  <a:pt x="234099" y="194221"/>
                </a:lnTo>
                <a:lnTo>
                  <a:pt x="227533" y="194221"/>
                </a:lnTo>
                <a:lnTo>
                  <a:pt x="190931" y="209702"/>
                </a:lnTo>
                <a:lnTo>
                  <a:pt x="188125" y="212521"/>
                </a:lnTo>
                <a:lnTo>
                  <a:pt x="185305" y="215328"/>
                </a:lnTo>
                <a:lnTo>
                  <a:pt x="183426" y="218630"/>
                </a:lnTo>
                <a:lnTo>
                  <a:pt x="181546" y="221437"/>
                </a:lnTo>
                <a:lnTo>
                  <a:pt x="180149" y="224713"/>
                </a:lnTo>
                <a:lnTo>
                  <a:pt x="179197" y="228003"/>
                </a:lnTo>
                <a:lnTo>
                  <a:pt x="178739" y="230822"/>
                </a:lnTo>
                <a:lnTo>
                  <a:pt x="178282" y="234111"/>
                </a:lnTo>
                <a:lnTo>
                  <a:pt x="178739" y="237388"/>
                </a:lnTo>
                <a:lnTo>
                  <a:pt x="189064" y="252869"/>
                </a:lnTo>
                <a:lnTo>
                  <a:pt x="191871" y="254749"/>
                </a:lnTo>
                <a:lnTo>
                  <a:pt x="195148" y="256146"/>
                </a:lnTo>
                <a:lnTo>
                  <a:pt x="198450" y="257555"/>
                </a:lnTo>
                <a:lnTo>
                  <a:pt x="202196" y="258495"/>
                </a:lnTo>
                <a:lnTo>
                  <a:pt x="206425" y="258965"/>
                </a:lnTo>
                <a:lnTo>
                  <a:pt x="210172" y="259448"/>
                </a:lnTo>
                <a:lnTo>
                  <a:pt x="214401" y="259448"/>
                </a:lnTo>
                <a:lnTo>
                  <a:pt x="218617" y="258965"/>
                </a:lnTo>
                <a:lnTo>
                  <a:pt x="223316" y="258495"/>
                </a:lnTo>
                <a:lnTo>
                  <a:pt x="227533" y="257555"/>
                </a:lnTo>
                <a:lnTo>
                  <a:pt x="260832" y="237388"/>
                </a:lnTo>
                <a:lnTo>
                  <a:pt x="267411" y="221907"/>
                </a:lnTo>
                <a:lnTo>
                  <a:pt x="267411" y="0"/>
                </a:lnTo>
                <a:lnTo>
                  <a:pt x="62395" y="6240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5">
            <a:extLst>
              <a:ext uri="{FF2B5EF4-FFF2-40B4-BE49-F238E27FC236}">
                <a16:creationId xmlns:a16="http://schemas.microsoft.com/office/drawing/2014/main" id="{02E43A02-8AD2-B345-A205-483D6292A822}"/>
              </a:ext>
            </a:extLst>
          </p:cNvPr>
          <p:cNvSpPr/>
          <p:nvPr userDrawn="1"/>
        </p:nvSpPr>
        <p:spPr>
          <a:xfrm>
            <a:off x="2977356" y="1199755"/>
            <a:ext cx="231140" cy="306070"/>
          </a:xfrm>
          <a:custGeom>
            <a:avLst/>
            <a:gdLst/>
            <a:ahLst/>
            <a:cxnLst/>
            <a:rect l="l" t="t" r="r" b="b"/>
            <a:pathLst>
              <a:path w="231139" h="306069">
                <a:moveTo>
                  <a:pt x="115417" y="0"/>
                </a:moveTo>
                <a:lnTo>
                  <a:pt x="109308" y="0"/>
                </a:lnTo>
                <a:lnTo>
                  <a:pt x="103682" y="482"/>
                </a:lnTo>
                <a:lnTo>
                  <a:pt x="98056" y="1409"/>
                </a:lnTo>
                <a:lnTo>
                  <a:pt x="91960" y="2349"/>
                </a:lnTo>
                <a:lnTo>
                  <a:pt x="86791" y="3759"/>
                </a:lnTo>
                <a:lnTo>
                  <a:pt x="50672" y="19710"/>
                </a:lnTo>
                <a:lnTo>
                  <a:pt x="19697" y="50673"/>
                </a:lnTo>
                <a:lnTo>
                  <a:pt x="3746" y="86791"/>
                </a:lnTo>
                <a:lnTo>
                  <a:pt x="2349" y="91960"/>
                </a:lnTo>
                <a:lnTo>
                  <a:pt x="1396" y="98044"/>
                </a:lnTo>
                <a:lnTo>
                  <a:pt x="482" y="103695"/>
                </a:lnTo>
                <a:lnTo>
                  <a:pt x="0" y="109308"/>
                </a:lnTo>
                <a:lnTo>
                  <a:pt x="0" y="115404"/>
                </a:lnTo>
                <a:lnTo>
                  <a:pt x="482" y="123863"/>
                </a:lnTo>
                <a:lnTo>
                  <a:pt x="10807" y="166547"/>
                </a:lnTo>
                <a:lnTo>
                  <a:pt x="14071" y="174993"/>
                </a:lnTo>
                <a:lnTo>
                  <a:pt x="36601" y="215341"/>
                </a:lnTo>
                <a:lnTo>
                  <a:pt x="68491" y="257556"/>
                </a:lnTo>
                <a:lnTo>
                  <a:pt x="97586" y="288988"/>
                </a:lnTo>
                <a:lnTo>
                  <a:pt x="115417" y="305892"/>
                </a:lnTo>
                <a:lnTo>
                  <a:pt x="120586" y="301193"/>
                </a:lnTo>
                <a:lnTo>
                  <a:pt x="151993" y="269290"/>
                </a:lnTo>
                <a:lnTo>
                  <a:pt x="183921" y="230339"/>
                </a:lnTo>
                <a:lnTo>
                  <a:pt x="208762" y="191414"/>
                </a:lnTo>
                <a:lnTo>
                  <a:pt x="225653" y="149644"/>
                </a:lnTo>
                <a:lnTo>
                  <a:pt x="228003" y="141211"/>
                </a:lnTo>
                <a:lnTo>
                  <a:pt x="229412" y="132295"/>
                </a:lnTo>
                <a:lnTo>
                  <a:pt x="230352" y="123863"/>
                </a:lnTo>
                <a:lnTo>
                  <a:pt x="230822" y="115404"/>
                </a:lnTo>
                <a:lnTo>
                  <a:pt x="230822" y="109308"/>
                </a:lnTo>
                <a:lnTo>
                  <a:pt x="230352" y="103695"/>
                </a:lnTo>
                <a:lnTo>
                  <a:pt x="229412" y="98044"/>
                </a:lnTo>
                <a:lnTo>
                  <a:pt x="228472" y="91960"/>
                </a:lnTo>
                <a:lnTo>
                  <a:pt x="227063" y="86791"/>
                </a:lnTo>
                <a:lnTo>
                  <a:pt x="225653" y="81165"/>
                </a:lnTo>
                <a:lnTo>
                  <a:pt x="221894" y="70370"/>
                </a:lnTo>
                <a:lnTo>
                  <a:pt x="197027" y="33782"/>
                </a:lnTo>
                <a:lnTo>
                  <a:pt x="160451" y="8915"/>
                </a:lnTo>
                <a:lnTo>
                  <a:pt x="144017" y="3759"/>
                </a:lnTo>
                <a:lnTo>
                  <a:pt x="138861" y="2349"/>
                </a:lnTo>
                <a:lnTo>
                  <a:pt x="132778" y="1409"/>
                </a:lnTo>
                <a:lnTo>
                  <a:pt x="127152" y="482"/>
                </a:lnTo>
                <a:lnTo>
                  <a:pt x="121500" y="0"/>
                </a:lnTo>
                <a:lnTo>
                  <a:pt x="115417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6">
            <a:extLst>
              <a:ext uri="{FF2B5EF4-FFF2-40B4-BE49-F238E27FC236}">
                <a16:creationId xmlns:a16="http://schemas.microsoft.com/office/drawing/2014/main" id="{AEB8DC24-77BC-784C-B253-A663BE2DE935}"/>
              </a:ext>
            </a:extLst>
          </p:cNvPr>
          <p:cNvSpPr/>
          <p:nvPr userDrawn="1"/>
        </p:nvSpPr>
        <p:spPr>
          <a:xfrm>
            <a:off x="3033973" y="1256372"/>
            <a:ext cx="117576" cy="1175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7">
            <a:extLst>
              <a:ext uri="{FF2B5EF4-FFF2-40B4-BE49-F238E27FC236}">
                <a16:creationId xmlns:a16="http://schemas.microsoft.com/office/drawing/2014/main" id="{EB721F28-54F5-F346-A617-7F6B54C89BCD}"/>
              </a:ext>
            </a:extLst>
          </p:cNvPr>
          <p:cNvSpPr/>
          <p:nvPr userDrawn="1"/>
        </p:nvSpPr>
        <p:spPr>
          <a:xfrm>
            <a:off x="3996779" y="1215242"/>
            <a:ext cx="286385" cy="74930"/>
          </a:xfrm>
          <a:custGeom>
            <a:avLst/>
            <a:gdLst/>
            <a:ahLst/>
            <a:cxnLst/>
            <a:rect l="l" t="t" r="r" b="b"/>
            <a:pathLst>
              <a:path w="286385" h="74929">
                <a:moveTo>
                  <a:pt x="245833" y="0"/>
                </a:moveTo>
                <a:lnTo>
                  <a:pt x="17818" y="0"/>
                </a:lnTo>
                <a:lnTo>
                  <a:pt x="14071" y="457"/>
                </a:lnTo>
                <a:lnTo>
                  <a:pt x="0" y="14084"/>
                </a:lnTo>
                <a:lnTo>
                  <a:pt x="0" y="17818"/>
                </a:lnTo>
                <a:lnTo>
                  <a:pt x="0" y="56769"/>
                </a:lnTo>
                <a:lnTo>
                  <a:pt x="0" y="60528"/>
                </a:lnTo>
                <a:lnTo>
                  <a:pt x="1409" y="63792"/>
                </a:lnTo>
                <a:lnTo>
                  <a:pt x="17818" y="74587"/>
                </a:lnTo>
                <a:lnTo>
                  <a:pt x="245833" y="74587"/>
                </a:lnTo>
                <a:lnTo>
                  <a:pt x="286169" y="37528"/>
                </a:lnTo>
                <a:lnTo>
                  <a:pt x="245833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8">
            <a:extLst>
              <a:ext uri="{FF2B5EF4-FFF2-40B4-BE49-F238E27FC236}">
                <a16:creationId xmlns:a16="http://schemas.microsoft.com/office/drawing/2014/main" id="{AB106397-1B00-AA47-B021-6A5F40F97C79}"/>
              </a:ext>
            </a:extLst>
          </p:cNvPr>
          <p:cNvSpPr/>
          <p:nvPr userDrawn="1"/>
        </p:nvSpPr>
        <p:spPr>
          <a:xfrm>
            <a:off x="3974267" y="1310475"/>
            <a:ext cx="286385" cy="74930"/>
          </a:xfrm>
          <a:custGeom>
            <a:avLst/>
            <a:gdLst/>
            <a:ahLst/>
            <a:cxnLst/>
            <a:rect l="l" t="t" r="r" b="b"/>
            <a:pathLst>
              <a:path w="286385" h="74929">
                <a:moveTo>
                  <a:pt x="40335" y="0"/>
                </a:moveTo>
                <a:lnTo>
                  <a:pt x="268350" y="0"/>
                </a:lnTo>
                <a:lnTo>
                  <a:pt x="272084" y="457"/>
                </a:lnTo>
                <a:lnTo>
                  <a:pt x="286169" y="14084"/>
                </a:lnTo>
                <a:lnTo>
                  <a:pt x="286169" y="17818"/>
                </a:lnTo>
                <a:lnTo>
                  <a:pt x="286169" y="56769"/>
                </a:lnTo>
                <a:lnTo>
                  <a:pt x="286169" y="60528"/>
                </a:lnTo>
                <a:lnTo>
                  <a:pt x="284759" y="63792"/>
                </a:lnTo>
                <a:lnTo>
                  <a:pt x="268350" y="74587"/>
                </a:lnTo>
                <a:lnTo>
                  <a:pt x="40335" y="74587"/>
                </a:lnTo>
                <a:lnTo>
                  <a:pt x="0" y="37058"/>
                </a:lnTo>
                <a:lnTo>
                  <a:pt x="40335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9">
            <a:extLst>
              <a:ext uri="{FF2B5EF4-FFF2-40B4-BE49-F238E27FC236}">
                <a16:creationId xmlns:a16="http://schemas.microsoft.com/office/drawing/2014/main" id="{0DF1741A-A2CC-7D4B-8F43-D44DFF475E93}"/>
              </a:ext>
            </a:extLst>
          </p:cNvPr>
          <p:cNvSpPr/>
          <p:nvPr userDrawn="1"/>
        </p:nvSpPr>
        <p:spPr>
          <a:xfrm>
            <a:off x="4111722" y="1176773"/>
            <a:ext cx="34290" cy="38735"/>
          </a:xfrm>
          <a:custGeom>
            <a:avLst/>
            <a:gdLst/>
            <a:ahLst/>
            <a:cxnLst/>
            <a:rect l="l" t="t" r="r" b="b"/>
            <a:pathLst>
              <a:path w="34289" h="38734">
                <a:moveTo>
                  <a:pt x="33769" y="38468"/>
                </a:moveTo>
                <a:lnTo>
                  <a:pt x="33769" y="11252"/>
                </a:lnTo>
                <a:lnTo>
                  <a:pt x="33769" y="8915"/>
                </a:lnTo>
                <a:lnTo>
                  <a:pt x="33312" y="7035"/>
                </a:lnTo>
                <a:lnTo>
                  <a:pt x="31902" y="5168"/>
                </a:lnTo>
                <a:lnTo>
                  <a:pt x="30492" y="3276"/>
                </a:lnTo>
                <a:lnTo>
                  <a:pt x="29082" y="1866"/>
                </a:lnTo>
                <a:lnTo>
                  <a:pt x="27203" y="927"/>
                </a:lnTo>
                <a:lnTo>
                  <a:pt x="24853" y="457"/>
                </a:lnTo>
                <a:lnTo>
                  <a:pt x="22986" y="0"/>
                </a:lnTo>
                <a:lnTo>
                  <a:pt x="10782" y="0"/>
                </a:lnTo>
                <a:lnTo>
                  <a:pt x="8902" y="457"/>
                </a:lnTo>
                <a:lnTo>
                  <a:pt x="6565" y="927"/>
                </a:lnTo>
                <a:lnTo>
                  <a:pt x="4686" y="1866"/>
                </a:lnTo>
                <a:lnTo>
                  <a:pt x="3276" y="3276"/>
                </a:lnTo>
                <a:lnTo>
                  <a:pt x="1866" y="5168"/>
                </a:lnTo>
                <a:lnTo>
                  <a:pt x="469" y="7035"/>
                </a:lnTo>
                <a:lnTo>
                  <a:pt x="0" y="8915"/>
                </a:lnTo>
                <a:lnTo>
                  <a:pt x="0" y="11252"/>
                </a:lnTo>
                <a:lnTo>
                  <a:pt x="0" y="38468"/>
                </a:lnTo>
                <a:lnTo>
                  <a:pt x="33769" y="3846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0">
            <a:extLst>
              <a:ext uri="{FF2B5EF4-FFF2-40B4-BE49-F238E27FC236}">
                <a16:creationId xmlns:a16="http://schemas.microsoft.com/office/drawing/2014/main" id="{F3803916-D5E6-FF42-9210-7447987CB133}"/>
              </a:ext>
            </a:extLst>
          </p:cNvPr>
          <p:cNvSpPr/>
          <p:nvPr userDrawn="1"/>
        </p:nvSpPr>
        <p:spPr>
          <a:xfrm>
            <a:off x="4111728" y="1385067"/>
            <a:ext cx="34290" cy="144145"/>
          </a:xfrm>
          <a:custGeom>
            <a:avLst/>
            <a:gdLst/>
            <a:ahLst/>
            <a:cxnLst/>
            <a:rect l="l" t="t" r="r" b="b"/>
            <a:pathLst>
              <a:path w="34289" h="144144">
                <a:moveTo>
                  <a:pt x="0" y="143560"/>
                </a:moveTo>
                <a:lnTo>
                  <a:pt x="33769" y="143560"/>
                </a:lnTo>
                <a:lnTo>
                  <a:pt x="33769" y="0"/>
                </a:lnTo>
                <a:lnTo>
                  <a:pt x="0" y="0"/>
                </a:lnTo>
                <a:lnTo>
                  <a:pt x="0" y="14356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id="{5B6DF264-4DC3-0948-AC95-D416CFBB19D1}"/>
              </a:ext>
            </a:extLst>
          </p:cNvPr>
          <p:cNvSpPr/>
          <p:nvPr userDrawn="1"/>
        </p:nvSpPr>
        <p:spPr>
          <a:xfrm>
            <a:off x="4469680" y="1198350"/>
            <a:ext cx="354330" cy="309245"/>
          </a:xfrm>
          <a:custGeom>
            <a:avLst/>
            <a:gdLst/>
            <a:ahLst/>
            <a:cxnLst/>
            <a:rect l="l" t="t" r="r" b="b"/>
            <a:pathLst>
              <a:path w="354329" h="309244">
                <a:moveTo>
                  <a:pt x="176872" y="0"/>
                </a:moveTo>
                <a:lnTo>
                  <a:pt x="0" y="170294"/>
                </a:lnTo>
                <a:lnTo>
                  <a:pt x="55359" y="170294"/>
                </a:lnTo>
                <a:lnTo>
                  <a:pt x="55359" y="293674"/>
                </a:lnTo>
                <a:lnTo>
                  <a:pt x="67576" y="308698"/>
                </a:lnTo>
                <a:lnTo>
                  <a:pt x="70396" y="308698"/>
                </a:lnTo>
                <a:lnTo>
                  <a:pt x="142621" y="308698"/>
                </a:lnTo>
                <a:lnTo>
                  <a:pt x="142621" y="258508"/>
                </a:lnTo>
                <a:lnTo>
                  <a:pt x="143103" y="252857"/>
                </a:lnTo>
                <a:lnTo>
                  <a:pt x="169837" y="231279"/>
                </a:lnTo>
                <a:lnTo>
                  <a:pt x="183921" y="231279"/>
                </a:lnTo>
                <a:lnTo>
                  <a:pt x="211124" y="258508"/>
                </a:lnTo>
                <a:lnTo>
                  <a:pt x="211124" y="308698"/>
                </a:lnTo>
                <a:lnTo>
                  <a:pt x="283375" y="308698"/>
                </a:lnTo>
                <a:lnTo>
                  <a:pt x="286181" y="308698"/>
                </a:lnTo>
                <a:lnTo>
                  <a:pt x="289001" y="307759"/>
                </a:lnTo>
                <a:lnTo>
                  <a:pt x="298386" y="293674"/>
                </a:lnTo>
                <a:lnTo>
                  <a:pt x="298386" y="170294"/>
                </a:lnTo>
                <a:lnTo>
                  <a:pt x="353745" y="170294"/>
                </a:lnTo>
                <a:lnTo>
                  <a:pt x="176872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2">
            <a:extLst>
              <a:ext uri="{FF2B5EF4-FFF2-40B4-BE49-F238E27FC236}">
                <a16:creationId xmlns:a16="http://schemas.microsoft.com/office/drawing/2014/main" id="{03B9726A-BA31-6B4E-965C-17B06907166E}"/>
              </a:ext>
            </a:extLst>
          </p:cNvPr>
          <p:cNvSpPr/>
          <p:nvPr userDrawn="1"/>
        </p:nvSpPr>
        <p:spPr>
          <a:xfrm>
            <a:off x="866226" y="1696577"/>
            <a:ext cx="298450" cy="365125"/>
          </a:xfrm>
          <a:custGeom>
            <a:avLst/>
            <a:gdLst/>
            <a:ahLst/>
            <a:cxnLst/>
            <a:rect l="l" t="t" r="r" b="b"/>
            <a:pathLst>
              <a:path w="298450" h="365125">
                <a:moveTo>
                  <a:pt x="298373" y="343408"/>
                </a:moveTo>
                <a:lnTo>
                  <a:pt x="297916" y="346684"/>
                </a:lnTo>
                <a:lnTo>
                  <a:pt x="296964" y="349973"/>
                </a:lnTo>
                <a:lnTo>
                  <a:pt x="280543" y="364515"/>
                </a:lnTo>
                <a:lnTo>
                  <a:pt x="19697" y="364515"/>
                </a:lnTo>
                <a:lnTo>
                  <a:pt x="0" y="343408"/>
                </a:lnTo>
                <a:lnTo>
                  <a:pt x="0" y="16891"/>
                </a:lnTo>
                <a:lnTo>
                  <a:pt x="15951" y="457"/>
                </a:lnTo>
                <a:lnTo>
                  <a:pt x="1875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3">
            <a:extLst>
              <a:ext uri="{FF2B5EF4-FFF2-40B4-BE49-F238E27FC236}">
                <a16:creationId xmlns:a16="http://schemas.microsoft.com/office/drawing/2014/main" id="{1E55ED46-3FE9-8B4D-AD7F-E462261582C7}"/>
              </a:ext>
            </a:extLst>
          </p:cNvPr>
          <p:cNvSpPr/>
          <p:nvPr userDrawn="1"/>
        </p:nvSpPr>
        <p:spPr>
          <a:xfrm>
            <a:off x="889682" y="1677809"/>
            <a:ext cx="291465" cy="356870"/>
          </a:xfrm>
          <a:custGeom>
            <a:avLst/>
            <a:gdLst/>
            <a:ahLst/>
            <a:cxnLst/>
            <a:rect l="l" t="t" r="r" b="b"/>
            <a:pathLst>
              <a:path w="291465" h="356869">
                <a:moveTo>
                  <a:pt x="290868" y="64744"/>
                </a:moveTo>
                <a:lnTo>
                  <a:pt x="290868" y="341528"/>
                </a:lnTo>
                <a:lnTo>
                  <a:pt x="290410" y="344335"/>
                </a:lnTo>
                <a:lnTo>
                  <a:pt x="275856" y="356552"/>
                </a:lnTo>
                <a:lnTo>
                  <a:pt x="15011" y="356552"/>
                </a:lnTo>
                <a:lnTo>
                  <a:pt x="0" y="341528"/>
                </a:lnTo>
                <a:lnTo>
                  <a:pt x="0" y="15011"/>
                </a:lnTo>
                <a:lnTo>
                  <a:pt x="12191" y="0"/>
                </a:lnTo>
                <a:lnTo>
                  <a:pt x="15011" y="0"/>
                </a:lnTo>
                <a:lnTo>
                  <a:pt x="226123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4">
            <a:extLst>
              <a:ext uri="{FF2B5EF4-FFF2-40B4-BE49-F238E27FC236}">
                <a16:creationId xmlns:a16="http://schemas.microsoft.com/office/drawing/2014/main" id="{9EBA5E8B-1155-6142-B5B5-A4F6A6451984}"/>
              </a:ext>
            </a:extLst>
          </p:cNvPr>
          <p:cNvSpPr/>
          <p:nvPr userDrawn="1"/>
        </p:nvSpPr>
        <p:spPr>
          <a:xfrm>
            <a:off x="937530" y="1929726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103212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5">
            <a:extLst>
              <a:ext uri="{FF2B5EF4-FFF2-40B4-BE49-F238E27FC236}">
                <a16:creationId xmlns:a16="http://schemas.microsoft.com/office/drawing/2014/main" id="{390A7190-7BD9-E74B-99C2-1A4547A30AFB}"/>
              </a:ext>
            </a:extLst>
          </p:cNvPr>
          <p:cNvSpPr/>
          <p:nvPr userDrawn="1"/>
        </p:nvSpPr>
        <p:spPr>
          <a:xfrm>
            <a:off x="937530" y="1887523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19704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6">
            <a:extLst>
              <a:ext uri="{FF2B5EF4-FFF2-40B4-BE49-F238E27FC236}">
                <a16:creationId xmlns:a16="http://schemas.microsoft.com/office/drawing/2014/main" id="{0109262E-C127-8A49-A7E4-4A35E11821C6}"/>
              </a:ext>
            </a:extLst>
          </p:cNvPr>
          <p:cNvSpPr/>
          <p:nvPr userDrawn="1"/>
        </p:nvSpPr>
        <p:spPr>
          <a:xfrm>
            <a:off x="937530" y="1844818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19704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7">
            <a:extLst>
              <a:ext uri="{FF2B5EF4-FFF2-40B4-BE49-F238E27FC236}">
                <a16:creationId xmlns:a16="http://schemas.microsoft.com/office/drawing/2014/main" id="{A2F3BDB6-285F-2F4A-8F28-6F6285750891}"/>
              </a:ext>
            </a:extLst>
          </p:cNvPr>
          <p:cNvSpPr/>
          <p:nvPr userDrawn="1"/>
        </p:nvSpPr>
        <p:spPr>
          <a:xfrm>
            <a:off x="937530" y="1802132"/>
            <a:ext cx="197485" cy="0"/>
          </a:xfrm>
          <a:custGeom>
            <a:avLst/>
            <a:gdLst/>
            <a:ahLst/>
            <a:cxnLst/>
            <a:rect l="l" t="t" r="r" b="b"/>
            <a:pathLst>
              <a:path w="197484">
                <a:moveTo>
                  <a:pt x="19704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38">
            <a:extLst>
              <a:ext uri="{FF2B5EF4-FFF2-40B4-BE49-F238E27FC236}">
                <a16:creationId xmlns:a16="http://schemas.microsoft.com/office/drawing/2014/main" id="{A74E4344-0466-194C-AC47-2D4AE094517A}"/>
              </a:ext>
            </a:extLst>
          </p:cNvPr>
          <p:cNvSpPr/>
          <p:nvPr userDrawn="1"/>
        </p:nvSpPr>
        <p:spPr>
          <a:xfrm>
            <a:off x="1106284" y="1668281"/>
            <a:ext cx="83794" cy="83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39">
            <a:extLst>
              <a:ext uri="{FF2B5EF4-FFF2-40B4-BE49-F238E27FC236}">
                <a16:creationId xmlns:a16="http://schemas.microsoft.com/office/drawing/2014/main" id="{4478CB9B-3EB8-3A46-B58F-2D1F349132E6}"/>
              </a:ext>
            </a:extLst>
          </p:cNvPr>
          <p:cNvSpPr/>
          <p:nvPr userDrawn="1"/>
        </p:nvSpPr>
        <p:spPr>
          <a:xfrm>
            <a:off x="1896921" y="1966325"/>
            <a:ext cx="160020" cy="41275"/>
          </a:xfrm>
          <a:custGeom>
            <a:avLst/>
            <a:gdLst/>
            <a:ahLst/>
            <a:cxnLst/>
            <a:rect l="l" t="t" r="r" b="b"/>
            <a:pathLst>
              <a:path w="160019" h="41275">
                <a:moveTo>
                  <a:pt x="0" y="0"/>
                </a:moveTo>
                <a:lnTo>
                  <a:pt x="0" y="9385"/>
                </a:lnTo>
                <a:lnTo>
                  <a:pt x="457" y="12192"/>
                </a:lnTo>
                <a:lnTo>
                  <a:pt x="10782" y="20167"/>
                </a:lnTo>
                <a:lnTo>
                  <a:pt x="14084" y="19710"/>
                </a:lnTo>
                <a:lnTo>
                  <a:pt x="24866" y="16433"/>
                </a:lnTo>
                <a:lnTo>
                  <a:pt x="31902" y="15024"/>
                </a:lnTo>
                <a:lnTo>
                  <a:pt x="80225" y="9385"/>
                </a:lnTo>
                <a:lnTo>
                  <a:pt x="88671" y="9867"/>
                </a:lnTo>
                <a:lnTo>
                  <a:pt x="129019" y="19240"/>
                </a:lnTo>
                <a:lnTo>
                  <a:pt x="134162" y="21577"/>
                </a:lnTo>
                <a:lnTo>
                  <a:pt x="138404" y="23926"/>
                </a:lnTo>
                <a:lnTo>
                  <a:pt x="142621" y="26733"/>
                </a:lnTo>
                <a:lnTo>
                  <a:pt x="149656" y="31902"/>
                </a:lnTo>
                <a:lnTo>
                  <a:pt x="155270" y="37058"/>
                </a:lnTo>
                <a:lnTo>
                  <a:pt x="159981" y="4127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0">
            <a:extLst>
              <a:ext uri="{FF2B5EF4-FFF2-40B4-BE49-F238E27FC236}">
                <a16:creationId xmlns:a16="http://schemas.microsoft.com/office/drawing/2014/main" id="{12E1F906-6FD7-624C-ADA5-FD16DC56E5FD}"/>
              </a:ext>
            </a:extLst>
          </p:cNvPr>
          <p:cNvSpPr/>
          <p:nvPr userDrawn="1"/>
        </p:nvSpPr>
        <p:spPr>
          <a:xfrm>
            <a:off x="2056897" y="1966330"/>
            <a:ext cx="160020" cy="41275"/>
          </a:xfrm>
          <a:custGeom>
            <a:avLst/>
            <a:gdLst/>
            <a:ahLst/>
            <a:cxnLst/>
            <a:rect l="l" t="t" r="r" b="b"/>
            <a:pathLst>
              <a:path w="160019" h="41275">
                <a:moveTo>
                  <a:pt x="0" y="41275"/>
                </a:moveTo>
                <a:lnTo>
                  <a:pt x="4699" y="37058"/>
                </a:lnTo>
                <a:lnTo>
                  <a:pt x="10325" y="31889"/>
                </a:lnTo>
                <a:lnTo>
                  <a:pt x="17360" y="26733"/>
                </a:lnTo>
                <a:lnTo>
                  <a:pt x="21577" y="23914"/>
                </a:lnTo>
                <a:lnTo>
                  <a:pt x="25806" y="21564"/>
                </a:lnTo>
                <a:lnTo>
                  <a:pt x="30949" y="19240"/>
                </a:lnTo>
                <a:lnTo>
                  <a:pt x="36118" y="16891"/>
                </a:lnTo>
                <a:lnTo>
                  <a:pt x="79743" y="9372"/>
                </a:lnTo>
                <a:lnTo>
                  <a:pt x="91020" y="9855"/>
                </a:lnTo>
                <a:lnTo>
                  <a:pt x="101803" y="10782"/>
                </a:lnTo>
                <a:lnTo>
                  <a:pt x="111188" y="11722"/>
                </a:lnTo>
                <a:lnTo>
                  <a:pt x="120103" y="13131"/>
                </a:lnTo>
                <a:lnTo>
                  <a:pt x="128079" y="15024"/>
                </a:lnTo>
                <a:lnTo>
                  <a:pt x="135102" y="16421"/>
                </a:lnTo>
                <a:lnTo>
                  <a:pt x="145897" y="19697"/>
                </a:lnTo>
                <a:lnTo>
                  <a:pt x="149186" y="20167"/>
                </a:lnTo>
                <a:lnTo>
                  <a:pt x="152463" y="19697"/>
                </a:lnTo>
                <a:lnTo>
                  <a:pt x="159981" y="9372"/>
                </a:lnTo>
                <a:lnTo>
                  <a:pt x="15998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1">
            <a:extLst>
              <a:ext uri="{FF2B5EF4-FFF2-40B4-BE49-F238E27FC236}">
                <a16:creationId xmlns:a16="http://schemas.microsoft.com/office/drawing/2014/main" id="{F5FDC558-2920-D84E-BB55-BE37AD4B7652}"/>
              </a:ext>
            </a:extLst>
          </p:cNvPr>
          <p:cNvSpPr/>
          <p:nvPr userDrawn="1"/>
        </p:nvSpPr>
        <p:spPr>
          <a:xfrm>
            <a:off x="1896915" y="1733630"/>
            <a:ext cx="160020" cy="255270"/>
          </a:xfrm>
          <a:custGeom>
            <a:avLst/>
            <a:gdLst/>
            <a:ahLst/>
            <a:cxnLst/>
            <a:rect l="l" t="t" r="r" b="b"/>
            <a:pathLst>
              <a:path w="160019" h="255269">
                <a:moveTo>
                  <a:pt x="159981" y="42227"/>
                </a:moveTo>
                <a:lnTo>
                  <a:pt x="159981" y="255219"/>
                </a:lnTo>
                <a:lnTo>
                  <a:pt x="155282" y="250990"/>
                </a:lnTo>
                <a:lnTo>
                  <a:pt x="149656" y="245833"/>
                </a:lnTo>
                <a:lnTo>
                  <a:pt x="142620" y="240664"/>
                </a:lnTo>
                <a:lnTo>
                  <a:pt x="138404" y="237858"/>
                </a:lnTo>
                <a:lnTo>
                  <a:pt x="134175" y="235508"/>
                </a:lnTo>
                <a:lnTo>
                  <a:pt x="129031" y="233171"/>
                </a:lnTo>
                <a:lnTo>
                  <a:pt x="123863" y="230822"/>
                </a:lnTo>
                <a:lnTo>
                  <a:pt x="80238" y="223316"/>
                </a:lnTo>
                <a:lnTo>
                  <a:pt x="68960" y="223773"/>
                </a:lnTo>
                <a:lnTo>
                  <a:pt x="58178" y="224726"/>
                </a:lnTo>
                <a:lnTo>
                  <a:pt x="48793" y="225666"/>
                </a:lnTo>
                <a:lnTo>
                  <a:pt x="39877" y="227075"/>
                </a:lnTo>
                <a:lnTo>
                  <a:pt x="31902" y="228942"/>
                </a:lnTo>
                <a:lnTo>
                  <a:pt x="24879" y="230339"/>
                </a:lnTo>
                <a:lnTo>
                  <a:pt x="14084" y="233641"/>
                </a:lnTo>
                <a:lnTo>
                  <a:pt x="10794" y="234099"/>
                </a:lnTo>
                <a:lnTo>
                  <a:pt x="7518" y="233641"/>
                </a:lnTo>
                <a:lnTo>
                  <a:pt x="0" y="223316"/>
                </a:lnTo>
                <a:lnTo>
                  <a:pt x="0" y="31902"/>
                </a:lnTo>
                <a:lnTo>
                  <a:pt x="6578" y="21577"/>
                </a:lnTo>
                <a:lnTo>
                  <a:pt x="9842" y="18770"/>
                </a:lnTo>
                <a:lnTo>
                  <a:pt x="47396" y="3759"/>
                </a:lnTo>
                <a:lnTo>
                  <a:pt x="80238" y="0"/>
                </a:lnTo>
                <a:lnTo>
                  <a:pt x="87261" y="0"/>
                </a:lnTo>
                <a:lnTo>
                  <a:pt x="93827" y="952"/>
                </a:lnTo>
                <a:lnTo>
                  <a:pt x="100406" y="1892"/>
                </a:lnTo>
                <a:lnTo>
                  <a:pt x="106514" y="3301"/>
                </a:lnTo>
                <a:lnTo>
                  <a:pt x="112128" y="5168"/>
                </a:lnTo>
                <a:lnTo>
                  <a:pt x="117754" y="7035"/>
                </a:lnTo>
                <a:lnTo>
                  <a:pt x="122453" y="9385"/>
                </a:lnTo>
                <a:lnTo>
                  <a:pt x="127622" y="11734"/>
                </a:lnTo>
                <a:lnTo>
                  <a:pt x="136055" y="17360"/>
                </a:lnTo>
                <a:lnTo>
                  <a:pt x="143090" y="22517"/>
                </a:lnTo>
                <a:lnTo>
                  <a:pt x="149199" y="27685"/>
                </a:lnTo>
                <a:lnTo>
                  <a:pt x="154355" y="32384"/>
                </a:lnTo>
                <a:lnTo>
                  <a:pt x="156705" y="34721"/>
                </a:lnTo>
                <a:lnTo>
                  <a:pt x="158114" y="36118"/>
                </a:lnTo>
                <a:lnTo>
                  <a:pt x="159042" y="38011"/>
                </a:lnTo>
                <a:lnTo>
                  <a:pt x="159981" y="40360"/>
                </a:lnTo>
                <a:lnTo>
                  <a:pt x="159981" y="4222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2">
            <a:extLst>
              <a:ext uri="{FF2B5EF4-FFF2-40B4-BE49-F238E27FC236}">
                <a16:creationId xmlns:a16="http://schemas.microsoft.com/office/drawing/2014/main" id="{DC303BBF-4B5C-1449-9362-D9FC1BF1BB37}"/>
              </a:ext>
            </a:extLst>
          </p:cNvPr>
          <p:cNvSpPr/>
          <p:nvPr userDrawn="1"/>
        </p:nvSpPr>
        <p:spPr>
          <a:xfrm>
            <a:off x="2056897" y="1733630"/>
            <a:ext cx="160020" cy="255270"/>
          </a:xfrm>
          <a:custGeom>
            <a:avLst/>
            <a:gdLst/>
            <a:ahLst/>
            <a:cxnLst/>
            <a:rect l="l" t="t" r="r" b="b"/>
            <a:pathLst>
              <a:path w="160019" h="255269">
                <a:moveTo>
                  <a:pt x="0" y="42227"/>
                </a:moveTo>
                <a:lnTo>
                  <a:pt x="0" y="255219"/>
                </a:lnTo>
                <a:lnTo>
                  <a:pt x="4699" y="250990"/>
                </a:lnTo>
                <a:lnTo>
                  <a:pt x="10325" y="245833"/>
                </a:lnTo>
                <a:lnTo>
                  <a:pt x="17360" y="240664"/>
                </a:lnTo>
                <a:lnTo>
                  <a:pt x="21577" y="237858"/>
                </a:lnTo>
                <a:lnTo>
                  <a:pt x="25806" y="235508"/>
                </a:lnTo>
                <a:lnTo>
                  <a:pt x="30949" y="233171"/>
                </a:lnTo>
                <a:lnTo>
                  <a:pt x="36118" y="230822"/>
                </a:lnTo>
                <a:lnTo>
                  <a:pt x="79743" y="223316"/>
                </a:lnTo>
                <a:lnTo>
                  <a:pt x="91020" y="223773"/>
                </a:lnTo>
                <a:lnTo>
                  <a:pt x="101803" y="224726"/>
                </a:lnTo>
                <a:lnTo>
                  <a:pt x="111188" y="225666"/>
                </a:lnTo>
                <a:lnTo>
                  <a:pt x="120103" y="227075"/>
                </a:lnTo>
                <a:lnTo>
                  <a:pt x="128079" y="228942"/>
                </a:lnTo>
                <a:lnTo>
                  <a:pt x="135102" y="230339"/>
                </a:lnTo>
                <a:lnTo>
                  <a:pt x="145897" y="233641"/>
                </a:lnTo>
                <a:lnTo>
                  <a:pt x="149186" y="234099"/>
                </a:lnTo>
                <a:lnTo>
                  <a:pt x="152463" y="233641"/>
                </a:lnTo>
                <a:lnTo>
                  <a:pt x="159981" y="223316"/>
                </a:lnTo>
                <a:lnTo>
                  <a:pt x="159981" y="31902"/>
                </a:lnTo>
                <a:lnTo>
                  <a:pt x="153403" y="21577"/>
                </a:lnTo>
                <a:lnTo>
                  <a:pt x="150139" y="18770"/>
                </a:lnTo>
                <a:lnTo>
                  <a:pt x="112585" y="3759"/>
                </a:lnTo>
                <a:lnTo>
                  <a:pt x="79743" y="0"/>
                </a:lnTo>
                <a:lnTo>
                  <a:pt x="72720" y="0"/>
                </a:lnTo>
                <a:lnTo>
                  <a:pt x="66154" y="952"/>
                </a:lnTo>
                <a:lnTo>
                  <a:pt x="59575" y="1892"/>
                </a:lnTo>
                <a:lnTo>
                  <a:pt x="53467" y="3301"/>
                </a:lnTo>
                <a:lnTo>
                  <a:pt x="47853" y="5168"/>
                </a:lnTo>
                <a:lnTo>
                  <a:pt x="42227" y="7035"/>
                </a:lnTo>
                <a:lnTo>
                  <a:pt x="37528" y="9385"/>
                </a:lnTo>
                <a:lnTo>
                  <a:pt x="32359" y="11734"/>
                </a:lnTo>
                <a:lnTo>
                  <a:pt x="23926" y="17360"/>
                </a:lnTo>
                <a:lnTo>
                  <a:pt x="16891" y="22517"/>
                </a:lnTo>
                <a:lnTo>
                  <a:pt x="10782" y="27685"/>
                </a:lnTo>
                <a:lnTo>
                  <a:pt x="5626" y="32384"/>
                </a:lnTo>
                <a:lnTo>
                  <a:pt x="3276" y="34721"/>
                </a:lnTo>
                <a:lnTo>
                  <a:pt x="1866" y="36118"/>
                </a:lnTo>
                <a:lnTo>
                  <a:pt x="939" y="38011"/>
                </a:lnTo>
                <a:lnTo>
                  <a:pt x="0" y="40360"/>
                </a:lnTo>
                <a:lnTo>
                  <a:pt x="0" y="4222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3">
            <a:extLst>
              <a:ext uri="{FF2B5EF4-FFF2-40B4-BE49-F238E27FC236}">
                <a16:creationId xmlns:a16="http://schemas.microsoft.com/office/drawing/2014/main" id="{1B8798FE-69AB-4A4D-B060-348797C33446}"/>
              </a:ext>
            </a:extLst>
          </p:cNvPr>
          <p:cNvSpPr/>
          <p:nvPr userDrawn="1"/>
        </p:nvSpPr>
        <p:spPr>
          <a:xfrm>
            <a:off x="2413919" y="1710661"/>
            <a:ext cx="321945" cy="320040"/>
          </a:xfrm>
          <a:custGeom>
            <a:avLst/>
            <a:gdLst/>
            <a:ahLst/>
            <a:cxnLst/>
            <a:rect l="l" t="t" r="r" b="b"/>
            <a:pathLst>
              <a:path w="321944" h="320040">
                <a:moveTo>
                  <a:pt x="7975" y="170294"/>
                </a:moveTo>
                <a:lnTo>
                  <a:pt x="161861" y="20167"/>
                </a:lnTo>
                <a:lnTo>
                  <a:pt x="163728" y="18287"/>
                </a:lnTo>
                <a:lnTo>
                  <a:pt x="165595" y="15938"/>
                </a:lnTo>
                <a:lnTo>
                  <a:pt x="170764" y="12649"/>
                </a:lnTo>
                <a:lnTo>
                  <a:pt x="176402" y="9372"/>
                </a:lnTo>
                <a:lnTo>
                  <a:pt x="182029" y="6083"/>
                </a:lnTo>
                <a:lnTo>
                  <a:pt x="189522" y="3263"/>
                </a:lnTo>
                <a:lnTo>
                  <a:pt x="196087" y="1396"/>
                </a:lnTo>
                <a:lnTo>
                  <a:pt x="202196" y="457"/>
                </a:lnTo>
                <a:lnTo>
                  <a:pt x="208305" y="0"/>
                </a:lnTo>
                <a:lnTo>
                  <a:pt x="295567" y="0"/>
                </a:lnTo>
                <a:lnTo>
                  <a:pt x="297891" y="0"/>
                </a:lnTo>
                <a:lnTo>
                  <a:pt x="300240" y="914"/>
                </a:lnTo>
                <a:lnTo>
                  <a:pt x="305409" y="2324"/>
                </a:lnTo>
                <a:lnTo>
                  <a:pt x="310108" y="5156"/>
                </a:lnTo>
                <a:lnTo>
                  <a:pt x="313867" y="7975"/>
                </a:lnTo>
                <a:lnTo>
                  <a:pt x="315734" y="10325"/>
                </a:lnTo>
                <a:lnTo>
                  <a:pt x="317601" y="12649"/>
                </a:lnTo>
                <a:lnTo>
                  <a:pt x="321843" y="28600"/>
                </a:lnTo>
                <a:lnTo>
                  <a:pt x="321843" y="115392"/>
                </a:lnTo>
                <a:lnTo>
                  <a:pt x="321360" y="121500"/>
                </a:lnTo>
                <a:lnTo>
                  <a:pt x="320433" y="127584"/>
                </a:lnTo>
                <a:lnTo>
                  <a:pt x="318541" y="133692"/>
                </a:lnTo>
                <a:lnTo>
                  <a:pt x="315734" y="139788"/>
                </a:lnTo>
                <a:lnTo>
                  <a:pt x="314794" y="143535"/>
                </a:lnTo>
                <a:lnTo>
                  <a:pt x="313867" y="146837"/>
                </a:lnTo>
                <a:lnTo>
                  <a:pt x="311975" y="149644"/>
                </a:lnTo>
                <a:lnTo>
                  <a:pt x="310565" y="152463"/>
                </a:lnTo>
                <a:lnTo>
                  <a:pt x="306819" y="157162"/>
                </a:lnTo>
                <a:lnTo>
                  <a:pt x="303542" y="161836"/>
                </a:lnTo>
                <a:lnTo>
                  <a:pt x="152006" y="311975"/>
                </a:lnTo>
                <a:lnTo>
                  <a:pt x="150126" y="313842"/>
                </a:lnTo>
                <a:lnTo>
                  <a:pt x="148247" y="315721"/>
                </a:lnTo>
                <a:lnTo>
                  <a:pt x="145897" y="317131"/>
                </a:lnTo>
                <a:lnTo>
                  <a:pt x="143560" y="318058"/>
                </a:lnTo>
                <a:lnTo>
                  <a:pt x="138404" y="319468"/>
                </a:lnTo>
                <a:lnTo>
                  <a:pt x="133705" y="319938"/>
                </a:lnTo>
                <a:lnTo>
                  <a:pt x="128079" y="319468"/>
                </a:lnTo>
                <a:lnTo>
                  <a:pt x="125260" y="318998"/>
                </a:lnTo>
                <a:lnTo>
                  <a:pt x="122910" y="318058"/>
                </a:lnTo>
                <a:lnTo>
                  <a:pt x="120103" y="317131"/>
                </a:lnTo>
                <a:lnTo>
                  <a:pt x="117754" y="315721"/>
                </a:lnTo>
                <a:lnTo>
                  <a:pt x="115404" y="313842"/>
                </a:lnTo>
                <a:lnTo>
                  <a:pt x="113537" y="311975"/>
                </a:lnTo>
                <a:lnTo>
                  <a:pt x="7975" y="208762"/>
                </a:lnTo>
                <a:lnTo>
                  <a:pt x="5168" y="204063"/>
                </a:lnTo>
                <a:lnTo>
                  <a:pt x="2349" y="199377"/>
                </a:lnTo>
                <a:lnTo>
                  <a:pt x="457" y="194678"/>
                </a:lnTo>
                <a:lnTo>
                  <a:pt x="0" y="192811"/>
                </a:lnTo>
                <a:lnTo>
                  <a:pt x="0" y="190461"/>
                </a:lnTo>
                <a:lnTo>
                  <a:pt x="0" y="187172"/>
                </a:lnTo>
                <a:lnTo>
                  <a:pt x="457" y="184835"/>
                </a:lnTo>
                <a:lnTo>
                  <a:pt x="2349" y="179679"/>
                </a:lnTo>
                <a:lnTo>
                  <a:pt x="5168" y="174510"/>
                </a:lnTo>
                <a:lnTo>
                  <a:pt x="7975" y="17029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4">
            <a:extLst>
              <a:ext uri="{FF2B5EF4-FFF2-40B4-BE49-F238E27FC236}">
                <a16:creationId xmlns:a16="http://schemas.microsoft.com/office/drawing/2014/main" id="{5925591A-F60E-5143-B4CD-C8F2FB91BF06}"/>
              </a:ext>
            </a:extLst>
          </p:cNvPr>
          <p:cNvSpPr/>
          <p:nvPr userDrawn="1"/>
        </p:nvSpPr>
        <p:spPr>
          <a:xfrm>
            <a:off x="2651308" y="1759912"/>
            <a:ext cx="36195" cy="37465"/>
          </a:xfrm>
          <a:custGeom>
            <a:avLst/>
            <a:gdLst/>
            <a:ahLst/>
            <a:cxnLst/>
            <a:rect l="l" t="t" r="r" b="b"/>
            <a:pathLst>
              <a:path w="36194" h="37465">
                <a:moveTo>
                  <a:pt x="3759" y="31432"/>
                </a:moveTo>
                <a:lnTo>
                  <a:pt x="7035" y="34251"/>
                </a:lnTo>
                <a:lnTo>
                  <a:pt x="10312" y="36118"/>
                </a:lnTo>
                <a:lnTo>
                  <a:pt x="13601" y="37058"/>
                </a:lnTo>
                <a:lnTo>
                  <a:pt x="17818" y="37058"/>
                </a:lnTo>
                <a:lnTo>
                  <a:pt x="21577" y="37058"/>
                </a:lnTo>
                <a:lnTo>
                  <a:pt x="24866" y="36118"/>
                </a:lnTo>
                <a:lnTo>
                  <a:pt x="27686" y="34251"/>
                </a:lnTo>
                <a:lnTo>
                  <a:pt x="30010" y="31432"/>
                </a:lnTo>
                <a:lnTo>
                  <a:pt x="32842" y="28625"/>
                </a:lnTo>
                <a:lnTo>
                  <a:pt x="34251" y="25323"/>
                </a:lnTo>
                <a:lnTo>
                  <a:pt x="35179" y="22517"/>
                </a:lnTo>
                <a:lnTo>
                  <a:pt x="35661" y="19240"/>
                </a:lnTo>
                <a:lnTo>
                  <a:pt x="35179" y="15481"/>
                </a:lnTo>
                <a:lnTo>
                  <a:pt x="34251" y="11734"/>
                </a:lnTo>
                <a:lnTo>
                  <a:pt x="32842" y="8432"/>
                </a:lnTo>
                <a:lnTo>
                  <a:pt x="30010" y="5626"/>
                </a:lnTo>
                <a:lnTo>
                  <a:pt x="27686" y="3276"/>
                </a:lnTo>
                <a:lnTo>
                  <a:pt x="24866" y="1866"/>
                </a:lnTo>
                <a:lnTo>
                  <a:pt x="21577" y="457"/>
                </a:lnTo>
                <a:lnTo>
                  <a:pt x="17818" y="0"/>
                </a:lnTo>
                <a:lnTo>
                  <a:pt x="13601" y="457"/>
                </a:lnTo>
                <a:lnTo>
                  <a:pt x="0" y="15481"/>
                </a:lnTo>
                <a:lnTo>
                  <a:pt x="0" y="19240"/>
                </a:lnTo>
                <a:lnTo>
                  <a:pt x="0" y="22517"/>
                </a:lnTo>
                <a:lnTo>
                  <a:pt x="927" y="25323"/>
                </a:lnTo>
                <a:lnTo>
                  <a:pt x="2336" y="28625"/>
                </a:lnTo>
                <a:lnTo>
                  <a:pt x="3759" y="3143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5">
            <a:extLst>
              <a:ext uri="{FF2B5EF4-FFF2-40B4-BE49-F238E27FC236}">
                <a16:creationId xmlns:a16="http://schemas.microsoft.com/office/drawing/2014/main" id="{8A9A399D-A9CC-B346-8751-38D6A692C509}"/>
              </a:ext>
            </a:extLst>
          </p:cNvPr>
          <p:cNvSpPr/>
          <p:nvPr userDrawn="1"/>
        </p:nvSpPr>
        <p:spPr>
          <a:xfrm>
            <a:off x="2932310" y="1726605"/>
            <a:ext cx="321310" cy="288290"/>
          </a:xfrm>
          <a:custGeom>
            <a:avLst/>
            <a:gdLst/>
            <a:ahLst/>
            <a:cxnLst/>
            <a:rect l="l" t="t" r="r" b="b"/>
            <a:pathLst>
              <a:path w="321310" h="288290">
                <a:moveTo>
                  <a:pt x="238340" y="0"/>
                </a:moveTo>
                <a:lnTo>
                  <a:pt x="231774" y="0"/>
                </a:lnTo>
                <a:lnTo>
                  <a:pt x="225209" y="927"/>
                </a:lnTo>
                <a:lnTo>
                  <a:pt x="218630" y="2349"/>
                </a:lnTo>
                <a:lnTo>
                  <a:pt x="212534" y="3759"/>
                </a:lnTo>
                <a:lnTo>
                  <a:pt x="206425" y="6083"/>
                </a:lnTo>
                <a:lnTo>
                  <a:pt x="200799" y="8915"/>
                </a:lnTo>
                <a:lnTo>
                  <a:pt x="195173" y="11734"/>
                </a:lnTo>
                <a:lnTo>
                  <a:pt x="165620" y="43624"/>
                </a:lnTo>
                <a:lnTo>
                  <a:pt x="160464" y="54876"/>
                </a:lnTo>
                <a:lnTo>
                  <a:pt x="158114" y="49250"/>
                </a:lnTo>
                <a:lnTo>
                  <a:pt x="130898" y="15468"/>
                </a:lnTo>
                <a:lnTo>
                  <a:pt x="120103" y="8915"/>
                </a:lnTo>
                <a:lnTo>
                  <a:pt x="114477" y="6083"/>
                </a:lnTo>
                <a:lnTo>
                  <a:pt x="108381" y="3759"/>
                </a:lnTo>
                <a:lnTo>
                  <a:pt x="102285" y="2349"/>
                </a:lnTo>
                <a:lnTo>
                  <a:pt x="95719" y="927"/>
                </a:lnTo>
                <a:lnTo>
                  <a:pt x="89153" y="0"/>
                </a:lnTo>
                <a:lnTo>
                  <a:pt x="82588" y="0"/>
                </a:lnTo>
                <a:lnTo>
                  <a:pt x="43167" y="9842"/>
                </a:lnTo>
                <a:lnTo>
                  <a:pt x="14084" y="36118"/>
                </a:lnTo>
                <a:lnTo>
                  <a:pt x="482" y="74117"/>
                </a:lnTo>
                <a:lnTo>
                  <a:pt x="0" y="82562"/>
                </a:lnTo>
                <a:lnTo>
                  <a:pt x="0" y="88201"/>
                </a:lnTo>
                <a:lnTo>
                  <a:pt x="8458" y="125730"/>
                </a:lnTo>
                <a:lnTo>
                  <a:pt x="29095" y="162788"/>
                </a:lnTo>
                <a:lnTo>
                  <a:pt x="56311" y="194691"/>
                </a:lnTo>
                <a:lnTo>
                  <a:pt x="93370" y="231749"/>
                </a:lnTo>
                <a:lnTo>
                  <a:pt x="131381" y="264591"/>
                </a:lnTo>
                <a:lnTo>
                  <a:pt x="160464" y="288048"/>
                </a:lnTo>
                <a:lnTo>
                  <a:pt x="168897" y="281482"/>
                </a:lnTo>
                <a:lnTo>
                  <a:pt x="214883" y="243014"/>
                </a:lnTo>
                <a:lnTo>
                  <a:pt x="250990" y="208762"/>
                </a:lnTo>
                <a:lnTo>
                  <a:pt x="278676" y="179197"/>
                </a:lnTo>
                <a:lnTo>
                  <a:pt x="303085" y="144945"/>
                </a:lnTo>
                <a:lnTo>
                  <a:pt x="318554" y="104609"/>
                </a:lnTo>
                <a:lnTo>
                  <a:pt x="320903" y="88201"/>
                </a:lnTo>
                <a:lnTo>
                  <a:pt x="320903" y="82562"/>
                </a:lnTo>
                <a:lnTo>
                  <a:pt x="311061" y="43141"/>
                </a:lnTo>
                <a:lnTo>
                  <a:pt x="284302" y="14058"/>
                </a:lnTo>
                <a:lnTo>
                  <a:pt x="246773" y="457"/>
                </a:lnTo>
                <a:lnTo>
                  <a:pt x="23834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6">
            <a:extLst>
              <a:ext uri="{FF2B5EF4-FFF2-40B4-BE49-F238E27FC236}">
                <a16:creationId xmlns:a16="http://schemas.microsoft.com/office/drawing/2014/main" id="{3A96BBC8-AAA3-7E4D-A781-5584978B8FD2}"/>
              </a:ext>
            </a:extLst>
          </p:cNvPr>
          <p:cNvSpPr/>
          <p:nvPr userDrawn="1"/>
        </p:nvSpPr>
        <p:spPr>
          <a:xfrm>
            <a:off x="3454953" y="1728954"/>
            <a:ext cx="311785" cy="283845"/>
          </a:xfrm>
          <a:custGeom>
            <a:avLst/>
            <a:gdLst/>
            <a:ahLst/>
            <a:cxnLst/>
            <a:rect l="l" t="t" r="r" b="b"/>
            <a:pathLst>
              <a:path w="311785" h="283844">
                <a:moveTo>
                  <a:pt x="155752" y="0"/>
                </a:moveTo>
                <a:lnTo>
                  <a:pt x="147764" y="0"/>
                </a:lnTo>
                <a:lnTo>
                  <a:pt x="139788" y="457"/>
                </a:lnTo>
                <a:lnTo>
                  <a:pt x="102260" y="7975"/>
                </a:lnTo>
                <a:lnTo>
                  <a:pt x="95224" y="10299"/>
                </a:lnTo>
                <a:lnTo>
                  <a:pt x="88176" y="12661"/>
                </a:lnTo>
                <a:lnTo>
                  <a:pt x="81610" y="15951"/>
                </a:lnTo>
                <a:lnTo>
                  <a:pt x="75044" y="18757"/>
                </a:lnTo>
                <a:lnTo>
                  <a:pt x="40335" y="43141"/>
                </a:lnTo>
                <a:lnTo>
                  <a:pt x="26733" y="58178"/>
                </a:lnTo>
                <a:lnTo>
                  <a:pt x="22517" y="63322"/>
                </a:lnTo>
                <a:lnTo>
                  <a:pt x="7023" y="92887"/>
                </a:lnTo>
                <a:lnTo>
                  <a:pt x="4673" y="98971"/>
                </a:lnTo>
                <a:lnTo>
                  <a:pt x="3276" y="105537"/>
                </a:lnTo>
                <a:lnTo>
                  <a:pt x="1866" y="112102"/>
                </a:lnTo>
                <a:lnTo>
                  <a:pt x="927" y="118681"/>
                </a:lnTo>
                <a:lnTo>
                  <a:pt x="0" y="125247"/>
                </a:lnTo>
                <a:lnTo>
                  <a:pt x="0" y="132295"/>
                </a:lnTo>
                <a:lnTo>
                  <a:pt x="0" y="139331"/>
                </a:lnTo>
                <a:lnTo>
                  <a:pt x="927" y="146837"/>
                </a:lnTo>
                <a:lnTo>
                  <a:pt x="1866" y="153873"/>
                </a:lnTo>
                <a:lnTo>
                  <a:pt x="3759" y="160439"/>
                </a:lnTo>
                <a:lnTo>
                  <a:pt x="5626" y="167474"/>
                </a:lnTo>
                <a:lnTo>
                  <a:pt x="25793" y="205016"/>
                </a:lnTo>
                <a:lnTo>
                  <a:pt x="30010" y="210642"/>
                </a:lnTo>
                <a:lnTo>
                  <a:pt x="35166" y="215798"/>
                </a:lnTo>
                <a:lnTo>
                  <a:pt x="40335" y="220954"/>
                </a:lnTo>
                <a:lnTo>
                  <a:pt x="45961" y="226123"/>
                </a:lnTo>
                <a:lnTo>
                  <a:pt x="51600" y="230809"/>
                </a:lnTo>
                <a:lnTo>
                  <a:pt x="47840" y="237858"/>
                </a:lnTo>
                <a:lnTo>
                  <a:pt x="22517" y="269748"/>
                </a:lnTo>
                <a:lnTo>
                  <a:pt x="14058" y="275374"/>
                </a:lnTo>
                <a:lnTo>
                  <a:pt x="9842" y="278193"/>
                </a:lnTo>
                <a:lnTo>
                  <a:pt x="5156" y="280060"/>
                </a:lnTo>
                <a:lnTo>
                  <a:pt x="0" y="282409"/>
                </a:lnTo>
                <a:lnTo>
                  <a:pt x="2324" y="282409"/>
                </a:lnTo>
                <a:lnTo>
                  <a:pt x="9372" y="283349"/>
                </a:lnTo>
                <a:lnTo>
                  <a:pt x="19697" y="283349"/>
                </a:lnTo>
                <a:lnTo>
                  <a:pt x="26276" y="283349"/>
                </a:lnTo>
                <a:lnTo>
                  <a:pt x="32842" y="282892"/>
                </a:lnTo>
                <a:lnTo>
                  <a:pt x="72224" y="271157"/>
                </a:lnTo>
                <a:lnTo>
                  <a:pt x="95694" y="254266"/>
                </a:lnTo>
                <a:lnTo>
                  <a:pt x="102717" y="256616"/>
                </a:lnTo>
                <a:lnTo>
                  <a:pt x="109778" y="258953"/>
                </a:lnTo>
                <a:lnTo>
                  <a:pt x="117271" y="260375"/>
                </a:lnTo>
                <a:lnTo>
                  <a:pt x="124777" y="261772"/>
                </a:lnTo>
                <a:lnTo>
                  <a:pt x="132295" y="263182"/>
                </a:lnTo>
                <a:lnTo>
                  <a:pt x="139788" y="264109"/>
                </a:lnTo>
                <a:lnTo>
                  <a:pt x="147764" y="264591"/>
                </a:lnTo>
                <a:lnTo>
                  <a:pt x="155752" y="264591"/>
                </a:lnTo>
                <a:lnTo>
                  <a:pt x="163728" y="264591"/>
                </a:lnTo>
                <a:lnTo>
                  <a:pt x="171704" y="264109"/>
                </a:lnTo>
                <a:lnTo>
                  <a:pt x="179679" y="263182"/>
                </a:lnTo>
                <a:lnTo>
                  <a:pt x="187172" y="261772"/>
                </a:lnTo>
                <a:lnTo>
                  <a:pt x="194678" y="260375"/>
                </a:lnTo>
                <a:lnTo>
                  <a:pt x="236448" y="245351"/>
                </a:lnTo>
                <a:lnTo>
                  <a:pt x="243014" y="242074"/>
                </a:lnTo>
                <a:lnTo>
                  <a:pt x="249097" y="238315"/>
                </a:lnTo>
                <a:lnTo>
                  <a:pt x="254723" y="234556"/>
                </a:lnTo>
                <a:lnTo>
                  <a:pt x="260362" y="230339"/>
                </a:lnTo>
                <a:lnTo>
                  <a:pt x="265988" y="225640"/>
                </a:lnTo>
                <a:lnTo>
                  <a:pt x="271157" y="221424"/>
                </a:lnTo>
                <a:lnTo>
                  <a:pt x="275831" y="216255"/>
                </a:lnTo>
                <a:lnTo>
                  <a:pt x="280530" y="211582"/>
                </a:lnTo>
                <a:lnTo>
                  <a:pt x="284759" y="206413"/>
                </a:lnTo>
                <a:lnTo>
                  <a:pt x="304457" y="171691"/>
                </a:lnTo>
                <a:lnTo>
                  <a:pt x="311492" y="138861"/>
                </a:lnTo>
                <a:lnTo>
                  <a:pt x="311492" y="132295"/>
                </a:lnTo>
                <a:lnTo>
                  <a:pt x="311492" y="125247"/>
                </a:lnTo>
                <a:lnTo>
                  <a:pt x="304457" y="92887"/>
                </a:lnTo>
                <a:lnTo>
                  <a:pt x="302107" y="86779"/>
                </a:lnTo>
                <a:lnTo>
                  <a:pt x="284759" y="58178"/>
                </a:lnTo>
                <a:lnTo>
                  <a:pt x="280530" y="53009"/>
                </a:lnTo>
                <a:lnTo>
                  <a:pt x="249097" y="26250"/>
                </a:lnTo>
                <a:lnTo>
                  <a:pt x="229870" y="15951"/>
                </a:lnTo>
                <a:lnTo>
                  <a:pt x="223304" y="12661"/>
                </a:lnTo>
                <a:lnTo>
                  <a:pt x="216255" y="10299"/>
                </a:lnTo>
                <a:lnTo>
                  <a:pt x="209219" y="7975"/>
                </a:lnTo>
                <a:lnTo>
                  <a:pt x="202196" y="5626"/>
                </a:lnTo>
                <a:lnTo>
                  <a:pt x="163728" y="0"/>
                </a:lnTo>
                <a:lnTo>
                  <a:pt x="155752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7">
            <a:extLst>
              <a:ext uri="{FF2B5EF4-FFF2-40B4-BE49-F238E27FC236}">
                <a16:creationId xmlns:a16="http://schemas.microsoft.com/office/drawing/2014/main" id="{C8241008-9C35-C14F-8A29-40950507D986}"/>
              </a:ext>
            </a:extLst>
          </p:cNvPr>
          <p:cNvSpPr/>
          <p:nvPr userDrawn="1"/>
        </p:nvSpPr>
        <p:spPr>
          <a:xfrm>
            <a:off x="3983188" y="1731766"/>
            <a:ext cx="291465" cy="278130"/>
          </a:xfrm>
          <a:custGeom>
            <a:avLst/>
            <a:gdLst/>
            <a:ahLst/>
            <a:cxnLst/>
            <a:rect l="l" t="t" r="r" b="b"/>
            <a:pathLst>
              <a:path w="291464" h="278130">
                <a:moveTo>
                  <a:pt x="139344" y="5626"/>
                </a:moveTo>
                <a:lnTo>
                  <a:pt x="140754" y="3276"/>
                </a:lnTo>
                <a:lnTo>
                  <a:pt x="142151" y="1409"/>
                </a:lnTo>
                <a:lnTo>
                  <a:pt x="144030" y="469"/>
                </a:lnTo>
                <a:lnTo>
                  <a:pt x="145427" y="0"/>
                </a:lnTo>
                <a:lnTo>
                  <a:pt x="146837" y="469"/>
                </a:lnTo>
                <a:lnTo>
                  <a:pt x="148729" y="1409"/>
                </a:lnTo>
                <a:lnTo>
                  <a:pt x="150126" y="3276"/>
                </a:lnTo>
                <a:lnTo>
                  <a:pt x="151536" y="5626"/>
                </a:lnTo>
                <a:lnTo>
                  <a:pt x="183438" y="78803"/>
                </a:lnTo>
                <a:lnTo>
                  <a:pt x="184848" y="81152"/>
                </a:lnTo>
                <a:lnTo>
                  <a:pt x="198437" y="91935"/>
                </a:lnTo>
                <a:lnTo>
                  <a:pt x="201269" y="93344"/>
                </a:lnTo>
                <a:lnTo>
                  <a:pt x="204546" y="93827"/>
                </a:lnTo>
                <a:lnTo>
                  <a:pt x="283375" y="101803"/>
                </a:lnTo>
                <a:lnTo>
                  <a:pt x="286181" y="102260"/>
                </a:lnTo>
                <a:lnTo>
                  <a:pt x="288531" y="103212"/>
                </a:lnTo>
                <a:lnTo>
                  <a:pt x="289940" y="104139"/>
                </a:lnTo>
                <a:lnTo>
                  <a:pt x="290868" y="106019"/>
                </a:lnTo>
                <a:lnTo>
                  <a:pt x="290868" y="107429"/>
                </a:lnTo>
                <a:lnTo>
                  <a:pt x="290398" y="109296"/>
                </a:lnTo>
                <a:lnTo>
                  <a:pt x="289458" y="111188"/>
                </a:lnTo>
                <a:lnTo>
                  <a:pt x="287121" y="113537"/>
                </a:lnTo>
                <a:lnTo>
                  <a:pt x="228003" y="166065"/>
                </a:lnTo>
                <a:lnTo>
                  <a:pt x="225653" y="168414"/>
                </a:lnTo>
                <a:lnTo>
                  <a:pt x="223786" y="171221"/>
                </a:lnTo>
                <a:lnTo>
                  <a:pt x="222389" y="174523"/>
                </a:lnTo>
                <a:lnTo>
                  <a:pt x="220979" y="177799"/>
                </a:lnTo>
                <a:lnTo>
                  <a:pt x="220040" y="181089"/>
                </a:lnTo>
                <a:lnTo>
                  <a:pt x="219557" y="184365"/>
                </a:lnTo>
                <a:lnTo>
                  <a:pt x="219557" y="187655"/>
                </a:lnTo>
                <a:lnTo>
                  <a:pt x="220040" y="190931"/>
                </a:lnTo>
                <a:lnTo>
                  <a:pt x="236931" y="268808"/>
                </a:lnTo>
                <a:lnTo>
                  <a:pt x="237388" y="271627"/>
                </a:lnTo>
                <a:lnTo>
                  <a:pt x="236931" y="273507"/>
                </a:lnTo>
                <a:lnTo>
                  <a:pt x="236448" y="275374"/>
                </a:lnTo>
                <a:lnTo>
                  <a:pt x="235521" y="276783"/>
                </a:lnTo>
                <a:lnTo>
                  <a:pt x="233629" y="277240"/>
                </a:lnTo>
                <a:lnTo>
                  <a:pt x="231762" y="277723"/>
                </a:lnTo>
                <a:lnTo>
                  <a:pt x="229412" y="276783"/>
                </a:lnTo>
                <a:lnTo>
                  <a:pt x="227063" y="275843"/>
                </a:lnTo>
                <a:lnTo>
                  <a:pt x="158572" y="235508"/>
                </a:lnTo>
                <a:lnTo>
                  <a:pt x="155752" y="234099"/>
                </a:lnTo>
                <a:lnTo>
                  <a:pt x="152476" y="233159"/>
                </a:lnTo>
                <a:lnTo>
                  <a:pt x="148729" y="232689"/>
                </a:lnTo>
                <a:lnTo>
                  <a:pt x="145427" y="232689"/>
                </a:lnTo>
                <a:lnTo>
                  <a:pt x="142151" y="232689"/>
                </a:lnTo>
                <a:lnTo>
                  <a:pt x="138404" y="233159"/>
                </a:lnTo>
                <a:lnTo>
                  <a:pt x="135127" y="234099"/>
                </a:lnTo>
                <a:lnTo>
                  <a:pt x="132295" y="235508"/>
                </a:lnTo>
                <a:lnTo>
                  <a:pt x="63817" y="275843"/>
                </a:lnTo>
                <a:lnTo>
                  <a:pt x="61467" y="276783"/>
                </a:lnTo>
                <a:lnTo>
                  <a:pt x="59118" y="277723"/>
                </a:lnTo>
                <a:lnTo>
                  <a:pt x="57251" y="277240"/>
                </a:lnTo>
                <a:lnTo>
                  <a:pt x="55359" y="276783"/>
                </a:lnTo>
                <a:lnTo>
                  <a:pt x="54432" y="275374"/>
                </a:lnTo>
                <a:lnTo>
                  <a:pt x="53949" y="273507"/>
                </a:lnTo>
                <a:lnTo>
                  <a:pt x="53492" y="271627"/>
                </a:lnTo>
                <a:lnTo>
                  <a:pt x="53949" y="268808"/>
                </a:lnTo>
                <a:lnTo>
                  <a:pt x="70853" y="190931"/>
                </a:lnTo>
                <a:lnTo>
                  <a:pt x="71310" y="187655"/>
                </a:lnTo>
                <a:lnTo>
                  <a:pt x="71310" y="184365"/>
                </a:lnTo>
                <a:lnTo>
                  <a:pt x="70853" y="181089"/>
                </a:lnTo>
                <a:lnTo>
                  <a:pt x="69900" y="177799"/>
                </a:lnTo>
                <a:lnTo>
                  <a:pt x="68491" y="174523"/>
                </a:lnTo>
                <a:lnTo>
                  <a:pt x="67094" y="171221"/>
                </a:lnTo>
                <a:lnTo>
                  <a:pt x="65227" y="168414"/>
                </a:lnTo>
                <a:lnTo>
                  <a:pt x="62877" y="166065"/>
                </a:lnTo>
                <a:lnTo>
                  <a:pt x="3759" y="113537"/>
                </a:lnTo>
                <a:lnTo>
                  <a:pt x="1409" y="111188"/>
                </a:lnTo>
                <a:lnTo>
                  <a:pt x="482" y="109296"/>
                </a:lnTo>
                <a:lnTo>
                  <a:pt x="0" y="107429"/>
                </a:lnTo>
                <a:lnTo>
                  <a:pt x="0" y="106019"/>
                </a:lnTo>
                <a:lnTo>
                  <a:pt x="86334" y="93827"/>
                </a:lnTo>
                <a:lnTo>
                  <a:pt x="89611" y="93344"/>
                </a:lnTo>
                <a:lnTo>
                  <a:pt x="92417" y="91935"/>
                </a:lnTo>
                <a:lnTo>
                  <a:pt x="95719" y="90538"/>
                </a:lnTo>
                <a:lnTo>
                  <a:pt x="98526" y="88671"/>
                </a:lnTo>
                <a:lnTo>
                  <a:pt x="101333" y="86321"/>
                </a:lnTo>
                <a:lnTo>
                  <a:pt x="103695" y="83972"/>
                </a:lnTo>
                <a:lnTo>
                  <a:pt x="106044" y="81152"/>
                </a:lnTo>
                <a:lnTo>
                  <a:pt x="107441" y="78803"/>
                </a:lnTo>
                <a:lnTo>
                  <a:pt x="139344" y="562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48">
            <a:extLst>
              <a:ext uri="{FF2B5EF4-FFF2-40B4-BE49-F238E27FC236}">
                <a16:creationId xmlns:a16="http://schemas.microsoft.com/office/drawing/2014/main" id="{29F59FB6-6818-7145-B94C-A97362710486}"/>
              </a:ext>
            </a:extLst>
          </p:cNvPr>
          <p:cNvSpPr/>
          <p:nvPr userDrawn="1"/>
        </p:nvSpPr>
        <p:spPr>
          <a:xfrm>
            <a:off x="4500494" y="1721292"/>
            <a:ext cx="135851" cy="1382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9">
            <a:extLst>
              <a:ext uri="{FF2B5EF4-FFF2-40B4-BE49-F238E27FC236}">
                <a16:creationId xmlns:a16="http://schemas.microsoft.com/office/drawing/2014/main" id="{9AC38723-0E69-1F47-B13B-32DC0EBD8296}"/>
              </a:ext>
            </a:extLst>
          </p:cNvPr>
          <p:cNvSpPr/>
          <p:nvPr userDrawn="1"/>
        </p:nvSpPr>
        <p:spPr>
          <a:xfrm>
            <a:off x="4486091" y="1712987"/>
            <a:ext cx="321310" cy="321945"/>
          </a:xfrm>
          <a:custGeom>
            <a:avLst/>
            <a:gdLst/>
            <a:ahLst/>
            <a:cxnLst/>
            <a:rect l="l" t="t" r="r" b="b"/>
            <a:pathLst>
              <a:path w="321310" h="321944">
                <a:moveTo>
                  <a:pt x="93827" y="235038"/>
                </a:moveTo>
                <a:lnTo>
                  <a:pt x="101320" y="234581"/>
                </a:lnTo>
                <a:lnTo>
                  <a:pt x="108369" y="234111"/>
                </a:lnTo>
                <a:lnTo>
                  <a:pt x="148704" y="223786"/>
                </a:lnTo>
                <a:lnTo>
                  <a:pt x="160921" y="217678"/>
                </a:lnTo>
                <a:lnTo>
                  <a:pt x="167004" y="214414"/>
                </a:lnTo>
                <a:lnTo>
                  <a:pt x="172631" y="210654"/>
                </a:lnTo>
                <a:lnTo>
                  <a:pt x="178269" y="206895"/>
                </a:lnTo>
                <a:lnTo>
                  <a:pt x="183438" y="202679"/>
                </a:lnTo>
                <a:lnTo>
                  <a:pt x="210629" y="172643"/>
                </a:lnTo>
                <a:lnTo>
                  <a:pt x="214388" y="167017"/>
                </a:lnTo>
                <a:lnTo>
                  <a:pt x="230339" y="129476"/>
                </a:lnTo>
                <a:lnTo>
                  <a:pt x="234556" y="101333"/>
                </a:lnTo>
                <a:lnTo>
                  <a:pt x="234556" y="94310"/>
                </a:lnTo>
                <a:lnTo>
                  <a:pt x="234556" y="87274"/>
                </a:lnTo>
                <a:lnTo>
                  <a:pt x="234099" y="80708"/>
                </a:lnTo>
                <a:lnTo>
                  <a:pt x="233159" y="74142"/>
                </a:lnTo>
                <a:lnTo>
                  <a:pt x="232232" y="67576"/>
                </a:lnTo>
                <a:lnTo>
                  <a:pt x="222364" y="37084"/>
                </a:lnTo>
                <a:lnTo>
                  <a:pt x="220014" y="31432"/>
                </a:lnTo>
                <a:lnTo>
                  <a:pt x="216738" y="25806"/>
                </a:lnTo>
                <a:lnTo>
                  <a:pt x="213931" y="20180"/>
                </a:lnTo>
                <a:lnTo>
                  <a:pt x="210172" y="15024"/>
                </a:lnTo>
                <a:lnTo>
                  <a:pt x="206413" y="9855"/>
                </a:lnTo>
                <a:lnTo>
                  <a:pt x="198437" y="0"/>
                </a:lnTo>
                <a:lnTo>
                  <a:pt x="205016" y="1879"/>
                </a:lnTo>
                <a:lnTo>
                  <a:pt x="247230" y="21590"/>
                </a:lnTo>
                <a:lnTo>
                  <a:pt x="277723" y="47383"/>
                </a:lnTo>
                <a:lnTo>
                  <a:pt x="300710" y="79286"/>
                </a:lnTo>
                <a:lnTo>
                  <a:pt x="313842" y="110261"/>
                </a:lnTo>
                <a:lnTo>
                  <a:pt x="315734" y="116827"/>
                </a:lnTo>
                <a:lnTo>
                  <a:pt x="320890" y="151079"/>
                </a:lnTo>
                <a:lnTo>
                  <a:pt x="320890" y="158102"/>
                </a:lnTo>
                <a:lnTo>
                  <a:pt x="320890" y="166560"/>
                </a:lnTo>
                <a:lnTo>
                  <a:pt x="319951" y="174536"/>
                </a:lnTo>
                <a:lnTo>
                  <a:pt x="319011" y="182968"/>
                </a:lnTo>
                <a:lnTo>
                  <a:pt x="317601" y="190944"/>
                </a:lnTo>
                <a:lnTo>
                  <a:pt x="304939" y="228955"/>
                </a:lnTo>
                <a:lnTo>
                  <a:pt x="283832" y="261797"/>
                </a:lnTo>
                <a:lnTo>
                  <a:pt x="267398" y="278663"/>
                </a:lnTo>
                <a:lnTo>
                  <a:pt x="261772" y="283832"/>
                </a:lnTo>
                <a:lnTo>
                  <a:pt x="255676" y="288988"/>
                </a:lnTo>
                <a:lnTo>
                  <a:pt x="249097" y="293217"/>
                </a:lnTo>
                <a:lnTo>
                  <a:pt x="242531" y="297446"/>
                </a:lnTo>
                <a:lnTo>
                  <a:pt x="235508" y="301663"/>
                </a:lnTo>
                <a:lnTo>
                  <a:pt x="228472" y="304939"/>
                </a:lnTo>
                <a:lnTo>
                  <a:pt x="221424" y="308241"/>
                </a:lnTo>
                <a:lnTo>
                  <a:pt x="182498" y="319481"/>
                </a:lnTo>
                <a:lnTo>
                  <a:pt x="166065" y="320890"/>
                </a:lnTo>
                <a:lnTo>
                  <a:pt x="158089" y="321373"/>
                </a:lnTo>
                <a:lnTo>
                  <a:pt x="116801" y="315734"/>
                </a:lnTo>
                <a:lnTo>
                  <a:pt x="110235" y="313867"/>
                </a:lnTo>
                <a:lnTo>
                  <a:pt x="68021" y="294157"/>
                </a:lnTo>
                <a:lnTo>
                  <a:pt x="37998" y="268363"/>
                </a:lnTo>
                <a:lnTo>
                  <a:pt x="14541" y="236448"/>
                </a:lnTo>
                <a:lnTo>
                  <a:pt x="0" y="198920"/>
                </a:lnTo>
                <a:lnTo>
                  <a:pt x="9385" y="206895"/>
                </a:lnTo>
                <a:lnTo>
                  <a:pt x="14541" y="210654"/>
                </a:lnTo>
                <a:lnTo>
                  <a:pt x="20167" y="213931"/>
                </a:lnTo>
                <a:lnTo>
                  <a:pt x="25323" y="217220"/>
                </a:lnTo>
                <a:lnTo>
                  <a:pt x="30949" y="220027"/>
                </a:lnTo>
                <a:lnTo>
                  <a:pt x="67551" y="232232"/>
                </a:lnTo>
                <a:lnTo>
                  <a:pt x="87261" y="234581"/>
                </a:lnTo>
                <a:lnTo>
                  <a:pt x="93827" y="23503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0">
            <a:extLst>
              <a:ext uri="{FF2B5EF4-FFF2-40B4-BE49-F238E27FC236}">
                <a16:creationId xmlns:a16="http://schemas.microsoft.com/office/drawing/2014/main" id="{B9786D4F-19AB-FC4F-A99A-C75D33538BD6}"/>
              </a:ext>
            </a:extLst>
          </p:cNvPr>
          <p:cNvSpPr/>
          <p:nvPr userDrawn="1"/>
        </p:nvSpPr>
        <p:spPr>
          <a:xfrm>
            <a:off x="4965555" y="1676865"/>
            <a:ext cx="398145" cy="387985"/>
          </a:xfrm>
          <a:custGeom>
            <a:avLst/>
            <a:gdLst/>
            <a:ahLst/>
            <a:cxnLst/>
            <a:rect l="l" t="t" r="r" b="b"/>
            <a:pathLst>
              <a:path w="398145" h="387984">
                <a:moveTo>
                  <a:pt x="397827" y="193763"/>
                </a:moveTo>
                <a:lnTo>
                  <a:pt x="356069" y="157632"/>
                </a:lnTo>
                <a:lnTo>
                  <a:pt x="378117" y="107429"/>
                </a:lnTo>
                <a:lnTo>
                  <a:pt x="325107" y="93370"/>
                </a:lnTo>
                <a:lnTo>
                  <a:pt x="322757" y="38468"/>
                </a:lnTo>
                <a:lnTo>
                  <a:pt x="268808" y="48336"/>
                </a:lnTo>
                <a:lnTo>
                  <a:pt x="243001" y="0"/>
                </a:lnTo>
                <a:lnTo>
                  <a:pt x="198907" y="32385"/>
                </a:lnTo>
                <a:lnTo>
                  <a:pt x="154812" y="0"/>
                </a:lnTo>
                <a:lnTo>
                  <a:pt x="128993" y="48336"/>
                </a:lnTo>
                <a:lnTo>
                  <a:pt x="75044" y="38468"/>
                </a:lnTo>
                <a:lnTo>
                  <a:pt x="72720" y="93370"/>
                </a:lnTo>
                <a:lnTo>
                  <a:pt x="19684" y="107429"/>
                </a:lnTo>
                <a:lnTo>
                  <a:pt x="41744" y="157632"/>
                </a:lnTo>
                <a:lnTo>
                  <a:pt x="0" y="193763"/>
                </a:lnTo>
                <a:lnTo>
                  <a:pt x="41744" y="229882"/>
                </a:lnTo>
                <a:lnTo>
                  <a:pt x="19684" y="280073"/>
                </a:lnTo>
                <a:lnTo>
                  <a:pt x="72720" y="294157"/>
                </a:lnTo>
                <a:lnTo>
                  <a:pt x="75044" y="349034"/>
                </a:lnTo>
                <a:lnTo>
                  <a:pt x="128993" y="339191"/>
                </a:lnTo>
                <a:lnTo>
                  <a:pt x="154812" y="387502"/>
                </a:lnTo>
                <a:lnTo>
                  <a:pt x="198907" y="355142"/>
                </a:lnTo>
                <a:lnTo>
                  <a:pt x="243001" y="387502"/>
                </a:lnTo>
                <a:lnTo>
                  <a:pt x="268808" y="339191"/>
                </a:lnTo>
                <a:lnTo>
                  <a:pt x="322757" y="349034"/>
                </a:lnTo>
                <a:lnTo>
                  <a:pt x="325107" y="294157"/>
                </a:lnTo>
                <a:lnTo>
                  <a:pt x="378117" y="280073"/>
                </a:lnTo>
                <a:lnTo>
                  <a:pt x="356069" y="229882"/>
                </a:lnTo>
                <a:lnTo>
                  <a:pt x="397827" y="19376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1">
            <a:extLst>
              <a:ext uri="{FF2B5EF4-FFF2-40B4-BE49-F238E27FC236}">
                <a16:creationId xmlns:a16="http://schemas.microsoft.com/office/drawing/2014/main" id="{B519ECAB-382C-3D46-B93B-7A10908FACB4}"/>
              </a:ext>
            </a:extLst>
          </p:cNvPr>
          <p:cNvSpPr/>
          <p:nvPr userDrawn="1"/>
        </p:nvSpPr>
        <p:spPr>
          <a:xfrm>
            <a:off x="5034982" y="1741146"/>
            <a:ext cx="259079" cy="259079"/>
          </a:xfrm>
          <a:custGeom>
            <a:avLst/>
            <a:gdLst/>
            <a:ahLst/>
            <a:cxnLst/>
            <a:rect l="l" t="t" r="r" b="b"/>
            <a:pathLst>
              <a:path w="259079" h="259080">
                <a:moveTo>
                  <a:pt x="129476" y="258965"/>
                </a:moveTo>
                <a:lnTo>
                  <a:pt x="122910" y="258483"/>
                </a:lnTo>
                <a:lnTo>
                  <a:pt x="116344" y="258025"/>
                </a:lnTo>
                <a:lnTo>
                  <a:pt x="109766" y="257073"/>
                </a:lnTo>
                <a:lnTo>
                  <a:pt x="103682" y="256159"/>
                </a:lnTo>
                <a:lnTo>
                  <a:pt x="97116" y="254749"/>
                </a:lnTo>
                <a:lnTo>
                  <a:pt x="91008" y="252857"/>
                </a:lnTo>
                <a:lnTo>
                  <a:pt x="84899" y="250990"/>
                </a:lnTo>
                <a:lnTo>
                  <a:pt x="79273" y="248640"/>
                </a:lnTo>
                <a:lnTo>
                  <a:pt x="73647" y="245833"/>
                </a:lnTo>
                <a:lnTo>
                  <a:pt x="68033" y="243014"/>
                </a:lnTo>
                <a:lnTo>
                  <a:pt x="62382" y="240207"/>
                </a:lnTo>
                <a:lnTo>
                  <a:pt x="57226" y="236448"/>
                </a:lnTo>
                <a:lnTo>
                  <a:pt x="52057" y="233159"/>
                </a:lnTo>
                <a:lnTo>
                  <a:pt x="47383" y="229400"/>
                </a:lnTo>
                <a:lnTo>
                  <a:pt x="42684" y="225183"/>
                </a:lnTo>
                <a:lnTo>
                  <a:pt x="37998" y="220954"/>
                </a:lnTo>
                <a:lnTo>
                  <a:pt x="33781" y="216255"/>
                </a:lnTo>
                <a:lnTo>
                  <a:pt x="29540" y="211582"/>
                </a:lnTo>
                <a:lnTo>
                  <a:pt x="25806" y="206883"/>
                </a:lnTo>
                <a:lnTo>
                  <a:pt x="22517" y="201714"/>
                </a:lnTo>
                <a:lnTo>
                  <a:pt x="18757" y="196570"/>
                </a:lnTo>
                <a:lnTo>
                  <a:pt x="15938" y="190931"/>
                </a:lnTo>
                <a:lnTo>
                  <a:pt x="13131" y="185305"/>
                </a:lnTo>
                <a:lnTo>
                  <a:pt x="10312" y="179679"/>
                </a:lnTo>
                <a:lnTo>
                  <a:pt x="7962" y="174040"/>
                </a:lnTo>
                <a:lnTo>
                  <a:pt x="6095" y="167944"/>
                </a:lnTo>
                <a:lnTo>
                  <a:pt x="4216" y="161848"/>
                </a:lnTo>
                <a:lnTo>
                  <a:pt x="0" y="129489"/>
                </a:lnTo>
                <a:lnTo>
                  <a:pt x="457" y="122910"/>
                </a:lnTo>
                <a:lnTo>
                  <a:pt x="6095" y="91020"/>
                </a:lnTo>
                <a:lnTo>
                  <a:pt x="7962" y="84912"/>
                </a:lnTo>
                <a:lnTo>
                  <a:pt x="10312" y="79286"/>
                </a:lnTo>
                <a:lnTo>
                  <a:pt x="13131" y="73660"/>
                </a:lnTo>
                <a:lnTo>
                  <a:pt x="15938" y="68021"/>
                </a:lnTo>
                <a:lnTo>
                  <a:pt x="18757" y="62395"/>
                </a:lnTo>
                <a:lnTo>
                  <a:pt x="22517" y="57226"/>
                </a:lnTo>
                <a:lnTo>
                  <a:pt x="25806" y="52070"/>
                </a:lnTo>
                <a:lnTo>
                  <a:pt x="29540" y="47383"/>
                </a:lnTo>
                <a:lnTo>
                  <a:pt x="33781" y="42684"/>
                </a:lnTo>
                <a:lnTo>
                  <a:pt x="37998" y="38011"/>
                </a:lnTo>
                <a:lnTo>
                  <a:pt x="42684" y="33769"/>
                </a:lnTo>
                <a:lnTo>
                  <a:pt x="47383" y="29552"/>
                </a:lnTo>
                <a:lnTo>
                  <a:pt x="52057" y="25793"/>
                </a:lnTo>
                <a:lnTo>
                  <a:pt x="57226" y="22517"/>
                </a:lnTo>
                <a:lnTo>
                  <a:pt x="62382" y="18757"/>
                </a:lnTo>
                <a:lnTo>
                  <a:pt x="68033" y="15951"/>
                </a:lnTo>
                <a:lnTo>
                  <a:pt x="73647" y="13131"/>
                </a:lnTo>
                <a:lnTo>
                  <a:pt x="79273" y="10325"/>
                </a:lnTo>
                <a:lnTo>
                  <a:pt x="116344" y="927"/>
                </a:lnTo>
                <a:lnTo>
                  <a:pt x="122910" y="469"/>
                </a:lnTo>
                <a:lnTo>
                  <a:pt x="129476" y="0"/>
                </a:lnTo>
                <a:lnTo>
                  <a:pt x="136042" y="469"/>
                </a:lnTo>
                <a:lnTo>
                  <a:pt x="142608" y="927"/>
                </a:lnTo>
                <a:lnTo>
                  <a:pt x="149186" y="1866"/>
                </a:lnTo>
                <a:lnTo>
                  <a:pt x="185292" y="13131"/>
                </a:lnTo>
                <a:lnTo>
                  <a:pt x="190944" y="15951"/>
                </a:lnTo>
                <a:lnTo>
                  <a:pt x="196570" y="18757"/>
                </a:lnTo>
                <a:lnTo>
                  <a:pt x="201726" y="22517"/>
                </a:lnTo>
                <a:lnTo>
                  <a:pt x="206895" y="25793"/>
                </a:lnTo>
                <a:lnTo>
                  <a:pt x="211569" y="29552"/>
                </a:lnTo>
                <a:lnTo>
                  <a:pt x="216268" y="33769"/>
                </a:lnTo>
                <a:lnTo>
                  <a:pt x="220954" y="38011"/>
                </a:lnTo>
                <a:lnTo>
                  <a:pt x="225170" y="42684"/>
                </a:lnTo>
                <a:lnTo>
                  <a:pt x="229412" y="47383"/>
                </a:lnTo>
                <a:lnTo>
                  <a:pt x="233171" y="52070"/>
                </a:lnTo>
                <a:lnTo>
                  <a:pt x="236435" y="57226"/>
                </a:lnTo>
                <a:lnTo>
                  <a:pt x="240195" y="62395"/>
                </a:lnTo>
                <a:lnTo>
                  <a:pt x="243014" y="68021"/>
                </a:lnTo>
                <a:lnTo>
                  <a:pt x="245821" y="73660"/>
                </a:lnTo>
                <a:lnTo>
                  <a:pt x="248640" y="79286"/>
                </a:lnTo>
                <a:lnTo>
                  <a:pt x="250990" y="84912"/>
                </a:lnTo>
                <a:lnTo>
                  <a:pt x="252856" y="91020"/>
                </a:lnTo>
                <a:lnTo>
                  <a:pt x="254736" y="97104"/>
                </a:lnTo>
                <a:lnTo>
                  <a:pt x="258952" y="129489"/>
                </a:lnTo>
                <a:lnTo>
                  <a:pt x="258495" y="136055"/>
                </a:lnTo>
                <a:lnTo>
                  <a:pt x="252856" y="167944"/>
                </a:lnTo>
                <a:lnTo>
                  <a:pt x="250990" y="174040"/>
                </a:lnTo>
                <a:lnTo>
                  <a:pt x="248640" y="179679"/>
                </a:lnTo>
                <a:lnTo>
                  <a:pt x="245821" y="185305"/>
                </a:lnTo>
                <a:lnTo>
                  <a:pt x="243014" y="190931"/>
                </a:lnTo>
                <a:lnTo>
                  <a:pt x="240195" y="196570"/>
                </a:lnTo>
                <a:lnTo>
                  <a:pt x="236435" y="201714"/>
                </a:lnTo>
                <a:lnTo>
                  <a:pt x="233171" y="206883"/>
                </a:lnTo>
                <a:lnTo>
                  <a:pt x="229412" y="211582"/>
                </a:lnTo>
                <a:lnTo>
                  <a:pt x="225170" y="216255"/>
                </a:lnTo>
                <a:lnTo>
                  <a:pt x="220954" y="220954"/>
                </a:lnTo>
                <a:lnTo>
                  <a:pt x="216268" y="225183"/>
                </a:lnTo>
                <a:lnTo>
                  <a:pt x="211569" y="229400"/>
                </a:lnTo>
                <a:lnTo>
                  <a:pt x="206895" y="233159"/>
                </a:lnTo>
                <a:lnTo>
                  <a:pt x="201726" y="236448"/>
                </a:lnTo>
                <a:lnTo>
                  <a:pt x="196570" y="240207"/>
                </a:lnTo>
                <a:lnTo>
                  <a:pt x="190944" y="243014"/>
                </a:lnTo>
                <a:lnTo>
                  <a:pt x="185292" y="245833"/>
                </a:lnTo>
                <a:lnTo>
                  <a:pt x="179679" y="248640"/>
                </a:lnTo>
                <a:lnTo>
                  <a:pt x="174053" y="250990"/>
                </a:lnTo>
                <a:lnTo>
                  <a:pt x="167944" y="252857"/>
                </a:lnTo>
                <a:lnTo>
                  <a:pt x="161861" y="254749"/>
                </a:lnTo>
                <a:lnTo>
                  <a:pt x="155282" y="256159"/>
                </a:lnTo>
                <a:lnTo>
                  <a:pt x="149186" y="257073"/>
                </a:lnTo>
                <a:lnTo>
                  <a:pt x="142608" y="258025"/>
                </a:lnTo>
                <a:lnTo>
                  <a:pt x="136042" y="258483"/>
                </a:lnTo>
                <a:lnTo>
                  <a:pt x="129476" y="258965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2">
            <a:extLst>
              <a:ext uri="{FF2B5EF4-FFF2-40B4-BE49-F238E27FC236}">
                <a16:creationId xmlns:a16="http://schemas.microsoft.com/office/drawing/2014/main" id="{BC4396B0-2E9E-9846-88B6-F00E4A73F664}"/>
              </a:ext>
            </a:extLst>
          </p:cNvPr>
          <p:cNvSpPr/>
          <p:nvPr userDrawn="1"/>
        </p:nvSpPr>
        <p:spPr>
          <a:xfrm>
            <a:off x="841836" y="2272214"/>
            <a:ext cx="358775" cy="22860"/>
          </a:xfrm>
          <a:custGeom>
            <a:avLst/>
            <a:gdLst/>
            <a:ahLst/>
            <a:cxnLst/>
            <a:rect l="l" t="t" r="r" b="b"/>
            <a:pathLst>
              <a:path w="358775" h="22860">
                <a:moveTo>
                  <a:pt x="358419" y="22517"/>
                </a:moveTo>
                <a:lnTo>
                  <a:pt x="358419" y="9385"/>
                </a:lnTo>
                <a:lnTo>
                  <a:pt x="358419" y="7493"/>
                </a:lnTo>
                <a:lnTo>
                  <a:pt x="357479" y="5626"/>
                </a:lnTo>
                <a:lnTo>
                  <a:pt x="357009" y="4216"/>
                </a:lnTo>
                <a:lnTo>
                  <a:pt x="355612" y="2806"/>
                </a:lnTo>
                <a:lnTo>
                  <a:pt x="354203" y="1409"/>
                </a:lnTo>
                <a:lnTo>
                  <a:pt x="352793" y="927"/>
                </a:lnTo>
                <a:lnTo>
                  <a:pt x="350901" y="0"/>
                </a:lnTo>
                <a:lnTo>
                  <a:pt x="349034" y="0"/>
                </a:lnTo>
                <a:lnTo>
                  <a:pt x="9385" y="0"/>
                </a:lnTo>
                <a:lnTo>
                  <a:pt x="7492" y="0"/>
                </a:lnTo>
                <a:lnTo>
                  <a:pt x="5626" y="927"/>
                </a:lnTo>
                <a:lnTo>
                  <a:pt x="4216" y="1409"/>
                </a:lnTo>
                <a:lnTo>
                  <a:pt x="2819" y="2806"/>
                </a:lnTo>
                <a:lnTo>
                  <a:pt x="1409" y="4216"/>
                </a:lnTo>
                <a:lnTo>
                  <a:pt x="927" y="5626"/>
                </a:lnTo>
                <a:lnTo>
                  <a:pt x="0" y="7493"/>
                </a:lnTo>
                <a:lnTo>
                  <a:pt x="0" y="9385"/>
                </a:lnTo>
                <a:lnTo>
                  <a:pt x="0" y="22517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3">
            <a:extLst>
              <a:ext uri="{FF2B5EF4-FFF2-40B4-BE49-F238E27FC236}">
                <a16:creationId xmlns:a16="http://schemas.microsoft.com/office/drawing/2014/main" id="{AA71126C-4B48-BE4F-A802-8BD5888DD647}"/>
              </a:ext>
            </a:extLst>
          </p:cNvPr>
          <p:cNvSpPr/>
          <p:nvPr userDrawn="1"/>
        </p:nvSpPr>
        <p:spPr>
          <a:xfrm>
            <a:off x="841835" y="2296601"/>
            <a:ext cx="358775" cy="210185"/>
          </a:xfrm>
          <a:custGeom>
            <a:avLst/>
            <a:gdLst/>
            <a:ahLst/>
            <a:cxnLst/>
            <a:rect l="l" t="t" r="r" b="b"/>
            <a:pathLst>
              <a:path w="358775" h="210185">
                <a:moveTo>
                  <a:pt x="259892" y="138861"/>
                </a:moveTo>
                <a:lnTo>
                  <a:pt x="358419" y="209715"/>
                </a:lnTo>
                <a:lnTo>
                  <a:pt x="358419" y="208305"/>
                </a:lnTo>
                <a:lnTo>
                  <a:pt x="358419" y="0"/>
                </a:lnTo>
                <a:lnTo>
                  <a:pt x="182016" y="127609"/>
                </a:lnTo>
                <a:lnTo>
                  <a:pt x="180606" y="128536"/>
                </a:lnTo>
                <a:lnTo>
                  <a:pt x="179197" y="128536"/>
                </a:lnTo>
                <a:lnTo>
                  <a:pt x="177799" y="128536"/>
                </a:lnTo>
                <a:lnTo>
                  <a:pt x="176390" y="127609"/>
                </a:lnTo>
                <a:lnTo>
                  <a:pt x="0" y="0"/>
                </a:lnTo>
                <a:lnTo>
                  <a:pt x="0" y="208305"/>
                </a:lnTo>
                <a:lnTo>
                  <a:pt x="0" y="209715"/>
                </a:lnTo>
                <a:lnTo>
                  <a:pt x="98513" y="138861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54">
            <a:extLst>
              <a:ext uri="{FF2B5EF4-FFF2-40B4-BE49-F238E27FC236}">
                <a16:creationId xmlns:a16="http://schemas.microsoft.com/office/drawing/2014/main" id="{200C58BD-1415-CD4C-BAD2-6B78555155B7}"/>
              </a:ext>
            </a:extLst>
          </p:cNvPr>
          <p:cNvSpPr/>
          <p:nvPr userDrawn="1"/>
        </p:nvSpPr>
        <p:spPr>
          <a:xfrm>
            <a:off x="847924" y="2513803"/>
            <a:ext cx="346710" cy="635"/>
          </a:xfrm>
          <a:custGeom>
            <a:avLst/>
            <a:gdLst/>
            <a:ahLst/>
            <a:cxnLst/>
            <a:rect l="l" t="t" r="r" b="b"/>
            <a:pathLst>
              <a:path w="346709" h="635">
                <a:moveTo>
                  <a:pt x="-9525" y="241"/>
                </a:moveTo>
                <a:lnTo>
                  <a:pt x="355752" y="241"/>
                </a:lnTo>
              </a:path>
            </a:pathLst>
          </a:custGeom>
          <a:ln w="195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55">
            <a:extLst>
              <a:ext uri="{FF2B5EF4-FFF2-40B4-BE49-F238E27FC236}">
                <a16:creationId xmlns:a16="http://schemas.microsoft.com/office/drawing/2014/main" id="{70454617-7435-9E4C-9119-E6F9E74C4605}"/>
              </a:ext>
            </a:extLst>
          </p:cNvPr>
          <p:cNvSpPr/>
          <p:nvPr userDrawn="1"/>
        </p:nvSpPr>
        <p:spPr>
          <a:xfrm>
            <a:off x="1359765" y="2213101"/>
            <a:ext cx="358775" cy="343535"/>
          </a:xfrm>
          <a:custGeom>
            <a:avLst/>
            <a:gdLst/>
            <a:ahLst/>
            <a:cxnLst/>
            <a:rect l="l" t="t" r="r" b="b"/>
            <a:pathLst>
              <a:path w="358775" h="343535">
                <a:moveTo>
                  <a:pt x="259892" y="272097"/>
                </a:moveTo>
                <a:lnTo>
                  <a:pt x="358419" y="342925"/>
                </a:lnTo>
                <a:lnTo>
                  <a:pt x="358419" y="341515"/>
                </a:lnTo>
                <a:lnTo>
                  <a:pt x="358419" y="129476"/>
                </a:lnTo>
                <a:lnTo>
                  <a:pt x="179197" y="0"/>
                </a:lnTo>
                <a:lnTo>
                  <a:pt x="0" y="129476"/>
                </a:lnTo>
                <a:lnTo>
                  <a:pt x="0" y="341515"/>
                </a:lnTo>
                <a:lnTo>
                  <a:pt x="0" y="342925"/>
                </a:lnTo>
                <a:lnTo>
                  <a:pt x="98513" y="272097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56">
            <a:extLst>
              <a:ext uri="{FF2B5EF4-FFF2-40B4-BE49-F238E27FC236}">
                <a16:creationId xmlns:a16="http://schemas.microsoft.com/office/drawing/2014/main" id="{5852A403-6E10-3740-930B-AAEA8B484204}"/>
              </a:ext>
            </a:extLst>
          </p:cNvPr>
          <p:cNvSpPr/>
          <p:nvPr userDrawn="1"/>
        </p:nvSpPr>
        <p:spPr>
          <a:xfrm>
            <a:off x="1365854" y="2563539"/>
            <a:ext cx="346710" cy="635"/>
          </a:xfrm>
          <a:custGeom>
            <a:avLst/>
            <a:gdLst/>
            <a:ahLst/>
            <a:cxnLst/>
            <a:rect l="l" t="t" r="r" b="b"/>
            <a:pathLst>
              <a:path w="346709" h="635">
                <a:moveTo>
                  <a:pt x="-9525" y="228"/>
                </a:moveTo>
                <a:lnTo>
                  <a:pt x="355752" y="228"/>
                </a:lnTo>
              </a:path>
            </a:pathLst>
          </a:custGeom>
          <a:ln w="195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57">
            <a:extLst>
              <a:ext uri="{FF2B5EF4-FFF2-40B4-BE49-F238E27FC236}">
                <a16:creationId xmlns:a16="http://schemas.microsoft.com/office/drawing/2014/main" id="{3A4431E7-8671-F64B-8BC3-214062906EF4}"/>
              </a:ext>
            </a:extLst>
          </p:cNvPr>
          <p:cNvSpPr/>
          <p:nvPr userDrawn="1"/>
        </p:nvSpPr>
        <p:spPr>
          <a:xfrm>
            <a:off x="1359766" y="2342578"/>
            <a:ext cx="358775" cy="132715"/>
          </a:xfrm>
          <a:custGeom>
            <a:avLst/>
            <a:gdLst/>
            <a:ahLst/>
            <a:cxnLst/>
            <a:rect l="l" t="t" r="r" b="b"/>
            <a:pathLst>
              <a:path w="358775" h="132714">
                <a:moveTo>
                  <a:pt x="358419" y="0"/>
                </a:moveTo>
                <a:lnTo>
                  <a:pt x="182016" y="131356"/>
                </a:lnTo>
                <a:lnTo>
                  <a:pt x="180606" y="131838"/>
                </a:lnTo>
                <a:lnTo>
                  <a:pt x="179196" y="132295"/>
                </a:lnTo>
                <a:lnTo>
                  <a:pt x="177799" y="131838"/>
                </a:lnTo>
                <a:lnTo>
                  <a:pt x="176390" y="131356"/>
                </a:ln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58">
            <a:extLst>
              <a:ext uri="{FF2B5EF4-FFF2-40B4-BE49-F238E27FC236}">
                <a16:creationId xmlns:a16="http://schemas.microsoft.com/office/drawing/2014/main" id="{F9F9663C-507C-354C-A863-E2088CC19B86}"/>
              </a:ext>
            </a:extLst>
          </p:cNvPr>
          <p:cNvSpPr/>
          <p:nvPr userDrawn="1"/>
        </p:nvSpPr>
        <p:spPr>
          <a:xfrm>
            <a:off x="1431540" y="2310683"/>
            <a:ext cx="215265" cy="85725"/>
          </a:xfrm>
          <a:custGeom>
            <a:avLst/>
            <a:gdLst/>
            <a:ahLst/>
            <a:cxnLst/>
            <a:rect l="l" t="t" r="r" b="b"/>
            <a:pathLst>
              <a:path w="215265" h="85725">
                <a:moveTo>
                  <a:pt x="0" y="85369"/>
                </a:moveTo>
                <a:lnTo>
                  <a:pt x="0" y="0"/>
                </a:lnTo>
                <a:lnTo>
                  <a:pt x="214858" y="0"/>
                </a:lnTo>
                <a:lnTo>
                  <a:pt x="214858" y="85369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59">
            <a:extLst>
              <a:ext uri="{FF2B5EF4-FFF2-40B4-BE49-F238E27FC236}">
                <a16:creationId xmlns:a16="http://schemas.microsoft.com/office/drawing/2014/main" id="{CAE83F92-A69C-C043-A596-4F3CC2F0AC11}"/>
              </a:ext>
            </a:extLst>
          </p:cNvPr>
          <p:cNvSpPr/>
          <p:nvPr userDrawn="1"/>
        </p:nvSpPr>
        <p:spPr>
          <a:xfrm>
            <a:off x="1487363" y="2356640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5">
                <a:moveTo>
                  <a:pt x="0" y="0"/>
                </a:moveTo>
                <a:lnTo>
                  <a:pt x="103212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0">
            <a:extLst>
              <a:ext uri="{FF2B5EF4-FFF2-40B4-BE49-F238E27FC236}">
                <a16:creationId xmlns:a16="http://schemas.microsoft.com/office/drawing/2014/main" id="{739E708B-2826-1F44-BE72-C6524D2114B7}"/>
              </a:ext>
            </a:extLst>
          </p:cNvPr>
          <p:cNvSpPr/>
          <p:nvPr userDrawn="1"/>
        </p:nvSpPr>
        <p:spPr>
          <a:xfrm>
            <a:off x="1487363" y="2382914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5">
                <a:moveTo>
                  <a:pt x="0" y="0"/>
                </a:moveTo>
                <a:lnTo>
                  <a:pt x="103212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1">
            <a:extLst>
              <a:ext uri="{FF2B5EF4-FFF2-40B4-BE49-F238E27FC236}">
                <a16:creationId xmlns:a16="http://schemas.microsoft.com/office/drawing/2014/main" id="{0C70F97D-6A1E-C14F-A3D7-3F027642AA8F}"/>
              </a:ext>
            </a:extLst>
          </p:cNvPr>
          <p:cNvSpPr/>
          <p:nvPr userDrawn="1"/>
        </p:nvSpPr>
        <p:spPr>
          <a:xfrm>
            <a:off x="1487363" y="2409188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684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2">
            <a:extLst>
              <a:ext uri="{FF2B5EF4-FFF2-40B4-BE49-F238E27FC236}">
                <a16:creationId xmlns:a16="http://schemas.microsoft.com/office/drawing/2014/main" id="{73269DB6-89BA-AB40-B162-DFE0636D8D38}"/>
              </a:ext>
            </a:extLst>
          </p:cNvPr>
          <p:cNvSpPr/>
          <p:nvPr userDrawn="1"/>
        </p:nvSpPr>
        <p:spPr>
          <a:xfrm>
            <a:off x="1953540" y="2211089"/>
            <a:ext cx="280833" cy="3159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3">
            <a:extLst>
              <a:ext uri="{FF2B5EF4-FFF2-40B4-BE49-F238E27FC236}">
                <a16:creationId xmlns:a16="http://schemas.microsoft.com/office/drawing/2014/main" id="{6DCB34AD-EC22-CE40-A53F-992D950BD1D2}"/>
              </a:ext>
            </a:extLst>
          </p:cNvPr>
          <p:cNvSpPr/>
          <p:nvPr userDrawn="1"/>
        </p:nvSpPr>
        <p:spPr>
          <a:xfrm>
            <a:off x="1888943" y="2257189"/>
            <a:ext cx="299720" cy="299720"/>
          </a:xfrm>
          <a:custGeom>
            <a:avLst/>
            <a:gdLst/>
            <a:ahLst/>
            <a:cxnLst/>
            <a:rect l="l" t="t" r="r" b="b"/>
            <a:pathLst>
              <a:path w="299719" h="299719">
                <a:moveTo>
                  <a:pt x="217208" y="0"/>
                </a:moveTo>
                <a:lnTo>
                  <a:pt x="14541" y="203136"/>
                </a:lnTo>
                <a:lnTo>
                  <a:pt x="0" y="286639"/>
                </a:lnTo>
                <a:lnTo>
                  <a:pt x="0" y="289001"/>
                </a:lnTo>
                <a:lnTo>
                  <a:pt x="11252" y="299326"/>
                </a:lnTo>
                <a:lnTo>
                  <a:pt x="12674" y="299326"/>
                </a:lnTo>
                <a:lnTo>
                  <a:pt x="90081" y="288048"/>
                </a:lnTo>
                <a:lnTo>
                  <a:pt x="93370" y="287108"/>
                </a:lnTo>
                <a:lnTo>
                  <a:pt x="94780" y="286181"/>
                </a:lnTo>
                <a:lnTo>
                  <a:pt x="96177" y="284772"/>
                </a:lnTo>
                <a:lnTo>
                  <a:pt x="299300" y="8209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4">
            <a:extLst>
              <a:ext uri="{FF2B5EF4-FFF2-40B4-BE49-F238E27FC236}">
                <a16:creationId xmlns:a16="http://schemas.microsoft.com/office/drawing/2014/main" id="{002E2A59-6D97-2C4A-88D9-A98E141A89E8}"/>
              </a:ext>
            </a:extLst>
          </p:cNvPr>
          <p:cNvSpPr/>
          <p:nvPr userDrawn="1"/>
        </p:nvSpPr>
        <p:spPr>
          <a:xfrm>
            <a:off x="1887856" y="2271122"/>
            <a:ext cx="251286" cy="286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5">
            <a:extLst>
              <a:ext uri="{FF2B5EF4-FFF2-40B4-BE49-F238E27FC236}">
                <a16:creationId xmlns:a16="http://schemas.microsoft.com/office/drawing/2014/main" id="{E7BEE9DD-90E9-EE4E-819B-CAE0AF429813}"/>
              </a:ext>
            </a:extLst>
          </p:cNvPr>
          <p:cNvSpPr/>
          <p:nvPr userDrawn="1"/>
        </p:nvSpPr>
        <p:spPr>
          <a:xfrm>
            <a:off x="2395944" y="2209662"/>
            <a:ext cx="357766" cy="3577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6">
            <a:extLst>
              <a:ext uri="{FF2B5EF4-FFF2-40B4-BE49-F238E27FC236}">
                <a16:creationId xmlns:a16="http://schemas.microsoft.com/office/drawing/2014/main" id="{5CAC7EF2-C8DA-4A4C-B2FA-6D1347A19D03}"/>
              </a:ext>
            </a:extLst>
          </p:cNvPr>
          <p:cNvSpPr/>
          <p:nvPr userDrawn="1"/>
        </p:nvSpPr>
        <p:spPr>
          <a:xfrm>
            <a:off x="2938419" y="2234214"/>
            <a:ext cx="309245" cy="309245"/>
          </a:xfrm>
          <a:custGeom>
            <a:avLst/>
            <a:gdLst/>
            <a:ahLst/>
            <a:cxnLst/>
            <a:rect l="l" t="t" r="r" b="b"/>
            <a:pathLst>
              <a:path w="309244" h="309244">
                <a:moveTo>
                  <a:pt x="270217" y="77393"/>
                </a:moveTo>
                <a:lnTo>
                  <a:pt x="273507" y="74117"/>
                </a:lnTo>
                <a:lnTo>
                  <a:pt x="277266" y="72250"/>
                </a:lnTo>
                <a:lnTo>
                  <a:pt x="281482" y="70827"/>
                </a:lnTo>
                <a:lnTo>
                  <a:pt x="285241" y="69900"/>
                </a:lnTo>
                <a:lnTo>
                  <a:pt x="289458" y="68960"/>
                </a:lnTo>
                <a:lnTo>
                  <a:pt x="293674" y="67094"/>
                </a:lnTo>
                <a:lnTo>
                  <a:pt x="308686" y="43624"/>
                </a:lnTo>
                <a:lnTo>
                  <a:pt x="308228" y="39408"/>
                </a:lnTo>
                <a:lnTo>
                  <a:pt x="284759" y="6083"/>
                </a:lnTo>
                <a:lnTo>
                  <a:pt x="265061" y="0"/>
                </a:lnTo>
                <a:lnTo>
                  <a:pt x="259918" y="457"/>
                </a:lnTo>
                <a:lnTo>
                  <a:pt x="239267" y="22974"/>
                </a:lnTo>
                <a:lnTo>
                  <a:pt x="237858" y="27190"/>
                </a:lnTo>
                <a:lnTo>
                  <a:pt x="213448" y="49707"/>
                </a:lnTo>
                <a:lnTo>
                  <a:pt x="209715" y="49707"/>
                </a:lnTo>
                <a:lnTo>
                  <a:pt x="206425" y="48793"/>
                </a:lnTo>
                <a:lnTo>
                  <a:pt x="203149" y="46443"/>
                </a:lnTo>
                <a:lnTo>
                  <a:pt x="199847" y="44094"/>
                </a:lnTo>
                <a:lnTo>
                  <a:pt x="196583" y="40335"/>
                </a:lnTo>
                <a:lnTo>
                  <a:pt x="193281" y="36601"/>
                </a:lnTo>
                <a:lnTo>
                  <a:pt x="186258" y="27190"/>
                </a:lnTo>
                <a:lnTo>
                  <a:pt x="158114" y="457"/>
                </a:lnTo>
                <a:lnTo>
                  <a:pt x="154355" y="0"/>
                </a:lnTo>
                <a:lnTo>
                  <a:pt x="152463" y="457"/>
                </a:lnTo>
                <a:lnTo>
                  <a:pt x="149656" y="1866"/>
                </a:lnTo>
                <a:lnTo>
                  <a:pt x="140741" y="7023"/>
                </a:lnTo>
                <a:lnTo>
                  <a:pt x="135572" y="10325"/>
                </a:lnTo>
                <a:lnTo>
                  <a:pt x="129946" y="14541"/>
                </a:lnTo>
                <a:lnTo>
                  <a:pt x="123863" y="18757"/>
                </a:lnTo>
                <a:lnTo>
                  <a:pt x="102273" y="46443"/>
                </a:lnTo>
                <a:lnTo>
                  <a:pt x="101345" y="49250"/>
                </a:lnTo>
                <a:lnTo>
                  <a:pt x="100863" y="52069"/>
                </a:lnTo>
                <a:lnTo>
                  <a:pt x="100863" y="54876"/>
                </a:lnTo>
                <a:lnTo>
                  <a:pt x="115404" y="74117"/>
                </a:lnTo>
                <a:lnTo>
                  <a:pt x="119164" y="75984"/>
                </a:lnTo>
                <a:lnTo>
                  <a:pt x="123380" y="76936"/>
                </a:lnTo>
                <a:lnTo>
                  <a:pt x="127596" y="77876"/>
                </a:lnTo>
                <a:lnTo>
                  <a:pt x="131838" y="79743"/>
                </a:lnTo>
                <a:lnTo>
                  <a:pt x="146380" y="103200"/>
                </a:lnTo>
                <a:lnTo>
                  <a:pt x="145897" y="106959"/>
                </a:lnTo>
                <a:lnTo>
                  <a:pt x="145440" y="111175"/>
                </a:lnTo>
                <a:lnTo>
                  <a:pt x="144030" y="114934"/>
                </a:lnTo>
                <a:lnTo>
                  <a:pt x="142620" y="118694"/>
                </a:lnTo>
                <a:lnTo>
                  <a:pt x="140741" y="122427"/>
                </a:lnTo>
                <a:lnTo>
                  <a:pt x="138404" y="126187"/>
                </a:lnTo>
                <a:lnTo>
                  <a:pt x="135572" y="129476"/>
                </a:lnTo>
                <a:lnTo>
                  <a:pt x="132765" y="132753"/>
                </a:lnTo>
                <a:lnTo>
                  <a:pt x="129489" y="135572"/>
                </a:lnTo>
                <a:lnTo>
                  <a:pt x="126187" y="138391"/>
                </a:lnTo>
                <a:lnTo>
                  <a:pt x="122923" y="140271"/>
                </a:lnTo>
                <a:lnTo>
                  <a:pt x="119164" y="142620"/>
                </a:lnTo>
                <a:lnTo>
                  <a:pt x="115404" y="144017"/>
                </a:lnTo>
                <a:lnTo>
                  <a:pt x="111188" y="145427"/>
                </a:lnTo>
                <a:lnTo>
                  <a:pt x="106972" y="145884"/>
                </a:lnTo>
                <a:lnTo>
                  <a:pt x="103212" y="146367"/>
                </a:lnTo>
                <a:lnTo>
                  <a:pt x="75526" y="119151"/>
                </a:lnTo>
                <a:lnTo>
                  <a:pt x="74129" y="115404"/>
                </a:lnTo>
                <a:lnTo>
                  <a:pt x="54876" y="100850"/>
                </a:lnTo>
                <a:lnTo>
                  <a:pt x="52069" y="100850"/>
                </a:lnTo>
                <a:lnTo>
                  <a:pt x="49263" y="101333"/>
                </a:lnTo>
                <a:lnTo>
                  <a:pt x="46443" y="102260"/>
                </a:lnTo>
                <a:lnTo>
                  <a:pt x="43167" y="103200"/>
                </a:lnTo>
                <a:lnTo>
                  <a:pt x="14541" y="129946"/>
                </a:lnTo>
                <a:lnTo>
                  <a:pt x="10325" y="135572"/>
                </a:lnTo>
                <a:lnTo>
                  <a:pt x="7035" y="140728"/>
                </a:lnTo>
                <a:lnTo>
                  <a:pt x="1866" y="149644"/>
                </a:lnTo>
                <a:lnTo>
                  <a:pt x="469" y="152463"/>
                </a:lnTo>
                <a:lnTo>
                  <a:pt x="0" y="154343"/>
                </a:lnTo>
                <a:lnTo>
                  <a:pt x="469" y="158089"/>
                </a:lnTo>
                <a:lnTo>
                  <a:pt x="27203" y="186245"/>
                </a:lnTo>
                <a:lnTo>
                  <a:pt x="36601" y="193281"/>
                </a:lnTo>
                <a:lnTo>
                  <a:pt x="40335" y="196570"/>
                </a:lnTo>
                <a:lnTo>
                  <a:pt x="44094" y="199847"/>
                </a:lnTo>
                <a:lnTo>
                  <a:pt x="46443" y="203136"/>
                </a:lnTo>
                <a:lnTo>
                  <a:pt x="48793" y="206413"/>
                </a:lnTo>
                <a:lnTo>
                  <a:pt x="49745" y="209702"/>
                </a:lnTo>
                <a:lnTo>
                  <a:pt x="49745" y="213448"/>
                </a:lnTo>
                <a:lnTo>
                  <a:pt x="48793" y="217195"/>
                </a:lnTo>
                <a:lnTo>
                  <a:pt x="46913" y="221424"/>
                </a:lnTo>
                <a:lnTo>
                  <a:pt x="43637" y="226123"/>
                </a:lnTo>
                <a:lnTo>
                  <a:pt x="38468" y="231279"/>
                </a:lnTo>
                <a:lnTo>
                  <a:pt x="35191" y="234556"/>
                </a:lnTo>
                <a:lnTo>
                  <a:pt x="31445" y="236448"/>
                </a:lnTo>
                <a:lnTo>
                  <a:pt x="27203" y="237845"/>
                </a:lnTo>
                <a:lnTo>
                  <a:pt x="23469" y="238798"/>
                </a:lnTo>
                <a:lnTo>
                  <a:pt x="19227" y="239725"/>
                </a:lnTo>
                <a:lnTo>
                  <a:pt x="15011" y="241604"/>
                </a:lnTo>
                <a:lnTo>
                  <a:pt x="0" y="265048"/>
                </a:lnTo>
                <a:lnTo>
                  <a:pt x="469" y="269290"/>
                </a:lnTo>
                <a:lnTo>
                  <a:pt x="23926" y="302590"/>
                </a:lnTo>
                <a:lnTo>
                  <a:pt x="27685" y="304939"/>
                </a:lnTo>
                <a:lnTo>
                  <a:pt x="31445" y="306349"/>
                </a:lnTo>
                <a:lnTo>
                  <a:pt x="35661" y="307759"/>
                </a:lnTo>
                <a:lnTo>
                  <a:pt x="39420" y="308216"/>
                </a:lnTo>
                <a:lnTo>
                  <a:pt x="43637" y="308673"/>
                </a:lnTo>
                <a:lnTo>
                  <a:pt x="48793" y="308216"/>
                </a:lnTo>
                <a:lnTo>
                  <a:pt x="69430" y="285699"/>
                </a:lnTo>
                <a:lnTo>
                  <a:pt x="70853" y="281482"/>
                </a:lnTo>
                <a:lnTo>
                  <a:pt x="95237" y="258965"/>
                </a:lnTo>
                <a:lnTo>
                  <a:pt x="98996" y="258965"/>
                </a:lnTo>
                <a:lnTo>
                  <a:pt x="122453" y="281482"/>
                </a:lnTo>
                <a:lnTo>
                  <a:pt x="130898" y="291807"/>
                </a:lnTo>
                <a:lnTo>
                  <a:pt x="154355" y="308673"/>
                </a:lnTo>
                <a:lnTo>
                  <a:pt x="156222" y="308216"/>
                </a:lnTo>
                <a:lnTo>
                  <a:pt x="159029" y="306806"/>
                </a:lnTo>
                <a:lnTo>
                  <a:pt x="167957" y="301650"/>
                </a:lnTo>
                <a:lnTo>
                  <a:pt x="173113" y="298373"/>
                </a:lnTo>
                <a:lnTo>
                  <a:pt x="178739" y="294131"/>
                </a:lnTo>
                <a:lnTo>
                  <a:pt x="184848" y="289915"/>
                </a:lnTo>
                <a:lnTo>
                  <a:pt x="206425" y="262242"/>
                </a:lnTo>
                <a:lnTo>
                  <a:pt x="207365" y="259422"/>
                </a:lnTo>
                <a:lnTo>
                  <a:pt x="207822" y="256616"/>
                </a:lnTo>
                <a:lnTo>
                  <a:pt x="207822" y="253796"/>
                </a:lnTo>
                <a:lnTo>
                  <a:pt x="181089" y="230797"/>
                </a:lnTo>
                <a:lnTo>
                  <a:pt x="176872" y="228930"/>
                </a:lnTo>
                <a:lnTo>
                  <a:pt x="162331" y="205473"/>
                </a:lnTo>
                <a:lnTo>
                  <a:pt x="162788" y="201714"/>
                </a:lnTo>
                <a:lnTo>
                  <a:pt x="163258" y="197497"/>
                </a:lnTo>
                <a:lnTo>
                  <a:pt x="182498" y="170764"/>
                </a:lnTo>
                <a:lnTo>
                  <a:pt x="185775" y="168414"/>
                </a:lnTo>
                <a:lnTo>
                  <a:pt x="189522" y="166065"/>
                </a:lnTo>
                <a:lnTo>
                  <a:pt x="193281" y="164655"/>
                </a:lnTo>
                <a:lnTo>
                  <a:pt x="197497" y="163245"/>
                </a:lnTo>
                <a:lnTo>
                  <a:pt x="201739" y="162788"/>
                </a:lnTo>
                <a:lnTo>
                  <a:pt x="205473" y="162318"/>
                </a:lnTo>
                <a:lnTo>
                  <a:pt x="233159" y="189522"/>
                </a:lnTo>
                <a:lnTo>
                  <a:pt x="234568" y="193281"/>
                </a:lnTo>
                <a:lnTo>
                  <a:pt x="253809" y="207822"/>
                </a:lnTo>
                <a:lnTo>
                  <a:pt x="256616" y="207822"/>
                </a:lnTo>
                <a:lnTo>
                  <a:pt x="259435" y="207352"/>
                </a:lnTo>
                <a:lnTo>
                  <a:pt x="262242" y="206413"/>
                </a:lnTo>
                <a:lnTo>
                  <a:pt x="265531" y="205473"/>
                </a:lnTo>
                <a:lnTo>
                  <a:pt x="294144" y="178739"/>
                </a:lnTo>
                <a:lnTo>
                  <a:pt x="298373" y="173113"/>
                </a:lnTo>
                <a:lnTo>
                  <a:pt x="301650" y="167944"/>
                </a:lnTo>
                <a:lnTo>
                  <a:pt x="306819" y="159029"/>
                </a:lnTo>
                <a:lnTo>
                  <a:pt x="308228" y="156209"/>
                </a:lnTo>
                <a:lnTo>
                  <a:pt x="308686" y="154343"/>
                </a:lnTo>
                <a:lnTo>
                  <a:pt x="308228" y="150596"/>
                </a:lnTo>
                <a:lnTo>
                  <a:pt x="281482" y="122427"/>
                </a:lnTo>
                <a:lnTo>
                  <a:pt x="272110" y="115404"/>
                </a:lnTo>
                <a:lnTo>
                  <a:pt x="268350" y="112128"/>
                </a:lnTo>
                <a:lnTo>
                  <a:pt x="264591" y="108826"/>
                </a:lnTo>
                <a:lnTo>
                  <a:pt x="262242" y="105549"/>
                </a:lnTo>
                <a:lnTo>
                  <a:pt x="259918" y="102260"/>
                </a:lnTo>
                <a:lnTo>
                  <a:pt x="258965" y="98983"/>
                </a:lnTo>
                <a:lnTo>
                  <a:pt x="258965" y="95237"/>
                </a:lnTo>
                <a:lnTo>
                  <a:pt x="259918" y="91478"/>
                </a:lnTo>
                <a:lnTo>
                  <a:pt x="261785" y="87261"/>
                </a:lnTo>
                <a:lnTo>
                  <a:pt x="265061" y="82549"/>
                </a:lnTo>
                <a:lnTo>
                  <a:pt x="270217" y="77393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7">
            <a:extLst>
              <a:ext uri="{FF2B5EF4-FFF2-40B4-BE49-F238E27FC236}">
                <a16:creationId xmlns:a16="http://schemas.microsoft.com/office/drawing/2014/main" id="{D54B67A0-ED26-8144-AE18-B007C64FE39F}"/>
              </a:ext>
            </a:extLst>
          </p:cNvPr>
          <p:cNvSpPr/>
          <p:nvPr userDrawn="1"/>
        </p:nvSpPr>
        <p:spPr>
          <a:xfrm>
            <a:off x="3473234" y="2196669"/>
            <a:ext cx="34290" cy="386715"/>
          </a:xfrm>
          <a:custGeom>
            <a:avLst/>
            <a:gdLst/>
            <a:ahLst/>
            <a:cxnLst/>
            <a:rect l="l" t="t" r="r" b="b"/>
            <a:pathLst>
              <a:path w="34289" h="386714">
                <a:moveTo>
                  <a:pt x="34226" y="386575"/>
                </a:moveTo>
                <a:lnTo>
                  <a:pt x="34226" y="9397"/>
                </a:lnTo>
                <a:lnTo>
                  <a:pt x="34226" y="7505"/>
                </a:lnTo>
                <a:lnTo>
                  <a:pt x="33299" y="5638"/>
                </a:lnTo>
                <a:lnTo>
                  <a:pt x="32816" y="4229"/>
                </a:lnTo>
                <a:lnTo>
                  <a:pt x="31419" y="2832"/>
                </a:lnTo>
                <a:lnTo>
                  <a:pt x="30010" y="1422"/>
                </a:lnTo>
                <a:lnTo>
                  <a:pt x="28600" y="482"/>
                </a:lnTo>
                <a:lnTo>
                  <a:pt x="26733" y="0"/>
                </a:lnTo>
                <a:lnTo>
                  <a:pt x="24841" y="0"/>
                </a:lnTo>
                <a:lnTo>
                  <a:pt x="9372" y="0"/>
                </a:lnTo>
                <a:lnTo>
                  <a:pt x="7492" y="0"/>
                </a:lnTo>
                <a:lnTo>
                  <a:pt x="5626" y="482"/>
                </a:lnTo>
                <a:lnTo>
                  <a:pt x="0" y="9397"/>
                </a:lnTo>
                <a:lnTo>
                  <a:pt x="0" y="386575"/>
                </a:lnTo>
                <a:lnTo>
                  <a:pt x="34226" y="38657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68">
            <a:extLst>
              <a:ext uri="{FF2B5EF4-FFF2-40B4-BE49-F238E27FC236}">
                <a16:creationId xmlns:a16="http://schemas.microsoft.com/office/drawing/2014/main" id="{F6AD05F4-8C77-9042-B1BB-E0D909A8A5D1}"/>
              </a:ext>
            </a:extLst>
          </p:cNvPr>
          <p:cNvSpPr/>
          <p:nvPr userDrawn="1"/>
        </p:nvSpPr>
        <p:spPr>
          <a:xfrm>
            <a:off x="3507797" y="2184329"/>
            <a:ext cx="249872" cy="1954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9">
            <a:extLst>
              <a:ext uri="{FF2B5EF4-FFF2-40B4-BE49-F238E27FC236}">
                <a16:creationId xmlns:a16="http://schemas.microsoft.com/office/drawing/2014/main" id="{D2181DD9-04D4-6F4A-AE3C-433122024E5E}"/>
              </a:ext>
            </a:extLst>
          </p:cNvPr>
          <p:cNvSpPr/>
          <p:nvPr userDrawn="1"/>
        </p:nvSpPr>
        <p:spPr>
          <a:xfrm>
            <a:off x="4112650" y="2277375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0" y="15951"/>
                </a:moveTo>
                <a:lnTo>
                  <a:pt x="482" y="12661"/>
                </a:lnTo>
                <a:lnTo>
                  <a:pt x="1409" y="9842"/>
                </a:lnTo>
                <a:lnTo>
                  <a:pt x="15951" y="0"/>
                </a:lnTo>
                <a:lnTo>
                  <a:pt x="19240" y="469"/>
                </a:lnTo>
                <a:lnTo>
                  <a:pt x="31902" y="15951"/>
                </a:lnTo>
                <a:lnTo>
                  <a:pt x="31432" y="19227"/>
                </a:lnTo>
                <a:lnTo>
                  <a:pt x="19240" y="31902"/>
                </a:lnTo>
                <a:lnTo>
                  <a:pt x="15951" y="31902"/>
                </a:lnTo>
                <a:lnTo>
                  <a:pt x="12674" y="31902"/>
                </a:lnTo>
                <a:lnTo>
                  <a:pt x="482" y="19227"/>
                </a:lnTo>
                <a:lnTo>
                  <a:pt x="0" y="1595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0">
            <a:extLst>
              <a:ext uri="{FF2B5EF4-FFF2-40B4-BE49-F238E27FC236}">
                <a16:creationId xmlns:a16="http://schemas.microsoft.com/office/drawing/2014/main" id="{F83FADC0-086D-E94C-BF85-DDF4F5837AC4}"/>
              </a:ext>
            </a:extLst>
          </p:cNvPr>
          <p:cNvSpPr/>
          <p:nvPr userDrawn="1"/>
        </p:nvSpPr>
        <p:spPr>
          <a:xfrm>
            <a:off x="4277786" y="231911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0" y="15951"/>
                </a:moveTo>
                <a:lnTo>
                  <a:pt x="482" y="13144"/>
                </a:lnTo>
                <a:lnTo>
                  <a:pt x="1409" y="9867"/>
                </a:lnTo>
                <a:lnTo>
                  <a:pt x="15951" y="0"/>
                </a:lnTo>
                <a:lnTo>
                  <a:pt x="19240" y="469"/>
                </a:lnTo>
                <a:lnTo>
                  <a:pt x="31902" y="15951"/>
                </a:lnTo>
                <a:lnTo>
                  <a:pt x="31432" y="19240"/>
                </a:lnTo>
                <a:lnTo>
                  <a:pt x="19240" y="31902"/>
                </a:lnTo>
                <a:lnTo>
                  <a:pt x="15951" y="31902"/>
                </a:lnTo>
                <a:lnTo>
                  <a:pt x="12674" y="31902"/>
                </a:lnTo>
                <a:lnTo>
                  <a:pt x="482" y="19240"/>
                </a:lnTo>
                <a:lnTo>
                  <a:pt x="0" y="1595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1">
            <a:extLst>
              <a:ext uri="{FF2B5EF4-FFF2-40B4-BE49-F238E27FC236}">
                <a16:creationId xmlns:a16="http://schemas.microsoft.com/office/drawing/2014/main" id="{C2406167-9A45-D140-9083-D51D3AEE5B4A}"/>
              </a:ext>
            </a:extLst>
          </p:cNvPr>
          <p:cNvSpPr/>
          <p:nvPr userDrawn="1"/>
        </p:nvSpPr>
        <p:spPr>
          <a:xfrm>
            <a:off x="3973328" y="2318173"/>
            <a:ext cx="311150" cy="137160"/>
          </a:xfrm>
          <a:custGeom>
            <a:avLst/>
            <a:gdLst/>
            <a:ahLst/>
            <a:cxnLst/>
            <a:rect l="l" t="t" r="r" b="b"/>
            <a:pathLst>
              <a:path w="311150" h="137160">
                <a:moveTo>
                  <a:pt x="282422" y="136994"/>
                </a:moveTo>
                <a:lnTo>
                  <a:pt x="310565" y="40360"/>
                </a:lnTo>
                <a:lnTo>
                  <a:pt x="308216" y="39408"/>
                </a:lnTo>
                <a:lnTo>
                  <a:pt x="305866" y="38011"/>
                </a:lnTo>
                <a:lnTo>
                  <a:pt x="303530" y="36131"/>
                </a:lnTo>
                <a:lnTo>
                  <a:pt x="301650" y="34251"/>
                </a:lnTo>
                <a:lnTo>
                  <a:pt x="214388" y="66154"/>
                </a:lnTo>
                <a:lnTo>
                  <a:pt x="161836" y="0"/>
                </a:lnTo>
                <a:lnTo>
                  <a:pt x="158559" y="482"/>
                </a:lnTo>
                <a:lnTo>
                  <a:pt x="155270" y="482"/>
                </a:lnTo>
                <a:lnTo>
                  <a:pt x="151993" y="482"/>
                </a:lnTo>
                <a:lnTo>
                  <a:pt x="148704" y="0"/>
                </a:lnTo>
                <a:lnTo>
                  <a:pt x="96177" y="66154"/>
                </a:lnTo>
                <a:lnTo>
                  <a:pt x="8915" y="34251"/>
                </a:lnTo>
                <a:lnTo>
                  <a:pt x="7023" y="36131"/>
                </a:lnTo>
                <a:lnTo>
                  <a:pt x="4673" y="38011"/>
                </a:lnTo>
                <a:lnTo>
                  <a:pt x="2349" y="39408"/>
                </a:lnTo>
                <a:lnTo>
                  <a:pt x="0" y="40360"/>
                </a:lnTo>
                <a:lnTo>
                  <a:pt x="28143" y="136994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2">
            <a:extLst>
              <a:ext uri="{FF2B5EF4-FFF2-40B4-BE49-F238E27FC236}">
                <a16:creationId xmlns:a16="http://schemas.microsoft.com/office/drawing/2014/main" id="{0E0896CB-EE70-EE4C-88C3-99DCC40484BF}"/>
              </a:ext>
            </a:extLst>
          </p:cNvPr>
          <p:cNvSpPr/>
          <p:nvPr userDrawn="1"/>
        </p:nvSpPr>
        <p:spPr>
          <a:xfrm>
            <a:off x="3947512" y="2319116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0" y="15951"/>
                </a:moveTo>
                <a:lnTo>
                  <a:pt x="482" y="13144"/>
                </a:lnTo>
                <a:lnTo>
                  <a:pt x="1409" y="9867"/>
                </a:lnTo>
                <a:lnTo>
                  <a:pt x="15951" y="0"/>
                </a:lnTo>
                <a:lnTo>
                  <a:pt x="19240" y="469"/>
                </a:lnTo>
                <a:lnTo>
                  <a:pt x="31915" y="15951"/>
                </a:lnTo>
                <a:lnTo>
                  <a:pt x="31432" y="19240"/>
                </a:lnTo>
                <a:lnTo>
                  <a:pt x="19240" y="31902"/>
                </a:lnTo>
                <a:lnTo>
                  <a:pt x="15951" y="31902"/>
                </a:lnTo>
                <a:lnTo>
                  <a:pt x="12674" y="31902"/>
                </a:lnTo>
                <a:lnTo>
                  <a:pt x="482" y="19240"/>
                </a:lnTo>
                <a:lnTo>
                  <a:pt x="0" y="15951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3">
            <a:extLst>
              <a:ext uri="{FF2B5EF4-FFF2-40B4-BE49-F238E27FC236}">
                <a16:creationId xmlns:a16="http://schemas.microsoft.com/office/drawing/2014/main" id="{C2B3136D-3724-474D-A461-6392322D1BAB}"/>
              </a:ext>
            </a:extLst>
          </p:cNvPr>
          <p:cNvSpPr/>
          <p:nvPr userDrawn="1"/>
        </p:nvSpPr>
        <p:spPr>
          <a:xfrm>
            <a:off x="4002867" y="2465489"/>
            <a:ext cx="251460" cy="34290"/>
          </a:xfrm>
          <a:custGeom>
            <a:avLst/>
            <a:gdLst/>
            <a:ahLst/>
            <a:cxnLst/>
            <a:rect l="l" t="t" r="r" b="b"/>
            <a:pathLst>
              <a:path w="251460" h="34289">
                <a:moveTo>
                  <a:pt x="125729" y="29552"/>
                </a:moveTo>
                <a:lnTo>
                  <a:pt x="158572" y="29552"/>
                </a:lnTo>
                <a:lnTo>
                  <a:pt x="189064" y="30492"/>
                </a:lnTo>
                <a:lnTo>
                  <a:pt x="216750" y="31902"/>
                </a:lnTo>
                <a:lnTo>
                  <a:pt x="241617" y="34251"/>
                </a:lnTo>
                <a:lnTo>
                  <a:pt x="251459" y="0"/>
                </a:lnTo>
                <a:lnTo>
                  <a:pt x="0" y="0"/>
                </a:lnTo>
                <a:lnTo>
                  <a:pt x="9867" y="34251"/>
                </a:lnTo>
                <a:lnTo>
                  <a:pt x="34734" y="32359"/>
                </a:lnTo>
                <a:lnTo>
                  <a:pt x="62395" y="30492"/>
                </a:lnTo>
                <a:lnTo>
                  <a:pt x="92900" y="29552"/>
                </a:lnTo>
                <a:lnTo>
                  <a:pt x="125729" y="2955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74">
            <a:extLst>
              <a:ext uri="{FF2B5EF4-FFF2-40B4-BE49-F238E27FC236}">
                <a16:creationId xmlns:a16="http://schemas.microsoft.com/office/drawing/2014/main" id="{93B5C459-1BE3-C04A-8CFA-F85124377B6D}"/>
              </a:ext>
            </a:extLst>
          </p:cNvPr>
          <p:cNvSpPr/>
          <p:nvPr userDrawn="1"/>
        </p:nvSpPr>
        <p:spPr>
          <a:xfrm>
            <a:off x="4555376" y="2447050"/>
            <a:ext cx="182308" cy="1166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75">
            <a:extLst>
              <a:ext uri="{FF2B5EF4-FFF2-40B4-BE49-F238E27FC236}">
                <a16:creationId xmlns:a16="http://schemas.microsoft.com/office/drawing/2014/main" id="{9B7560A4-D01C-534C-8C38-7F6644CE74BD}"/>
              </a:ext>
            </a:extLst>
          </p:cNvPr>
          <p:cNvSpPr/>
          <p:nvPr userDrawn="1"/>
        </p:nvSpPr>
        <p:spPr>
          <a:xfrm>
            <a:off x="4482804" y="2222939"/>
            <a:ext cx="327660" cy="226695"/>
          </a:xfrm>
          <a:custGeom>
            <a:avLst/>
            <a:gdLst/>
            <a:ahLst/>
            <a:cxnLst/>
            <a:rect l="l" t="t" r="r" b="b"/>
            <a:pathLst>
              <a:path w="327660" h="226694">
                <a:moveTo>
                  <a:pt x="306806" y="20650"/>
                </a:moveTo>
                <a:lnTo>
                  <a:pt x="265531" y="20650"/>
                </a:lnTo>
                <a:lnTo>
                  <a:pt x="266014" y="9385"/>
                </a:lnTo>
                <a:lnTo>
                  <a:pt x="265531" y="7518"/>
                </a:lnTo>
                <a:lnTo>
                  <a:pt x="265061" y="5651"/>
                </a:lnTo>
                <a:lnTo>
                  <a:pt x="263664" y="4241"/>
                </a:lnTo>
                <a:lnTo>
                  <a:pt x="262712" y="2806"/>
                </a:lnTo>
                <a:lnTo>
                  <a:pt x="261302" y="1892"/>
                </a:lnTo>
                <a:lnTo>
                  <a:pt x="259435" y="939"/>
                </a:lnTo>
                <a:lnTo>
                  <a:pt x="257556" y="482"/>
                </a:lnTo>
                <a:lnTo>
                  <a:pt x="255689" y="0"/>
                </a:lnTo>
                <a:lnTo>
                  <a:pt x="163728" y="0"/>
                </a:lnTo>
                <a:lnTo>
                  <a:pt x="71780" y="0"/>
                </a:lnTo>
                <a:lnTo>
                  <a:pt x="69900" y="482"/>
                </a:lnTo>
                <a:lnTo>
                  <a:pt x="68033" y="939"/>
                </a:lnTo>
                <a:lnTo>
                  <a:pt x="66141" y="1892"/>
                </a:lnTo>
                <a:lnTo>
                  <a:pt x="64731" y="2806"/>
                </a:lnTo>
                <a:lnTo>
                  <a:pt x="63804" y="4241"/>
                </a:lnTo>
                <a:lnTo>
                  <a:pt x="62407" y="5651"/>
                </a:lnTo>
                <a:lnTo>
                  <a:pt x="61925" y="7518"/>
                </a:lnTo>
                <a:lnTo>
                  <a:pt x="61455" y="9385"/>
                </a:lnTo>
                <a:lnTo>
                  <a:pt x="61925" y="20650"/>
                </a:lnTo>
                <a:lnTo>
                  <a:pt x="20637" y="20650"/>
                </a:lnTo>
                <a:lnTo>
                  <a:pt x="0" y="41300"/>
                </a:lnTo>
                <a:lnTo>
                  <a:pt x="469" y="50203"/>
                </a:lnTo>
                <a:lnTo>
                  <a:pt x="939" y="59118"/>
                </a:lnTo>
                <a:lnTo>
                  <a:pt x="9372" y="98526"/>
                </a:lnTo>
                <a:lnTo>
                  <a:pt x="24866" y="129959"/>
                </a:lnTo>
                <a:lnTo>
                  <a:pt x="28155" y="135585"/>
                </a:lnTo>
                <a:lnTo>
                  <a:pt x="56299" y="165620"/>
                </a:lnTo>
                <a:lnTo>
                  <a:pt x="92900" y="184848"/>
                </a:lnTo>
                <a:lnTo>
                  <a:pt x="98056" y="185788"/>
                </a:lnTo>
                <a:lnTo>
                  <a:pt x="104152" y="194703"/>
                </a:lnTo>
                <a:lnTo>
                  <a:pt x="129959" y="218147"/>
                </a:lnTo>
                <a:lnTo>
                  <a:pt x="134175" y="220497"/>
                </a:lnTo>
                <a:lnTo>
                  <a:pt x="158559" y="226606"/>
                </a:lnTo>
                <a:lnTo>
                  <a:pt x="163728" y="226606"/>
                </a:lnTo>
                <a:lnTo>
                  <a:pt x="168884" y="226606"/>
                </a:lnTo>
                <a:lnTo>
                  <a:pt x="197510" y="218147"/>
                </a:lnTo>
                <a:lnTo>
                  <a:pt x="201726" y="215823"/>
                </a:lnTo>
                <a:lnTo>
                  <a:pt x="229412" y="185788"/>
                </a:lnTo>
                <a:lnTo>
                  <a:pt x="234569" y="184848"/>
                </a:lnTo>
                <a:lnTo>
                  <a:pt x="271157" y="166077"/>
                </a:lnTo>
                <a:lnTo>
                  <a:pt x="299313" y="136537"/>
                </a:lnTo>
                <a:lnTo>
                  <a:pt x="302590" y="130886"/>
                </a:lnTo>
                <a:lnTo>
                  <a:pt x="306349" y="125260"/>
                </a:lnTo>
                <a:lnTo>
                  <a:pt x="309638" y="119164"/>
                </a:lnTo>
                <a:lnTo>
                  <a:pt x="312445" y="113068"/>
                </a:lnTo>
                <a:lnTo>
                  <a:pt x="315264" y="106044"/>
                </a:lnTo>
                <a:lnTo>
                  <a:pt x="318071" y="99466"/>
                </a:lnTo>
                <a:lnTo>
                  <a:pt x="326517" y="59575"/>
                </a:lnTo>
                <a:lnTo>
                  <a:pt x="327456" y="41300"/>
                </a:lnTo>
                <a:lnTo>
                  <a:pt x="326999" y="37058"/>
                </a:lnTo>
                <a:lnTo>
                  <a:pt x="311048" y="21107"/>
                </a:lnTo>
                <a:lnTo>
                  <a:pt x="306806" y="2065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76">
            <a:extLst>
              <a:ext uri="{FF2B5EF4-FFF2-40B4-BE49-F238E27FC236}">
                <a16:creationId xmlns:a16="http://schemas.microsoft.com/office/drawing/2014/main" id="{611A6F65-57AB-4E4F-90FC-080B20CAA72F}"/>
              </a:ext>
            </a:extLst>
          </p:cNvPr>
          <p:cNvSpPr/>
          <p:nvPr userDrawn="1"/>
        </p:nvSpPr>
        <p:spPr>
          <a:xfrm>
            <a:off x="4493917" y="2254714"/>
            <a:ext cx="305219" cy="14053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77">
            <a:extLst>
              <a:ext uri="{FF2B5EF4-FFF2-40B4-BE49-F238E27FC236}">
                <a16:creationId xmlns:a16="http://schemas.microsoft.com/office/drawing/2014/main" id="{E3707E07-1B2C-D84F-AC8D-1AA05994E5FF}"/>
              </a:ext>
            </a:extLst>
          </p:cNvPr>
          <p:cNvSpPr/>
          <p:nvPr userDrawn="1"/>
        </p:nvSpPr>
        <p:spPr>
          <a:xfrm>
            <a:off x="4999785" y="2255318"/>
            <a:ext cx="290830" cy="290830"/>
          </a:xfrm>
          <a:custGeom>
            <a:avLst/>
            <a:gdLst/>
            <a:ahLst/>
            <a:cxnLst/>
            <a:rect l="l" t="t" r="r" b="b"/>
            <a:pathLst>
              <a:path w="290829" h="290830">
                <a:moveTo>
                  <a:pt x="227545" y="25793"/>
                </a:moveTo>
                <a:lnTo>
                  <a:pt x="218630" y="19710"/>
                </a:lnTo>
                <a:lnTo>
                  <a:pt x="209245" y="15011"/>
                </a:lnTo>
                <a:lnTo>
                  <a:pt x="167970" y="1866"/>
                </a:lnTo>
                <a:lnTo>
                  <a:pt x="145453" y="0"/>
                </a:lnTo>
                <a:lnTo>
                  <a:pt x="137934" y="0"/>
                </a:lnTo>
                <a:lnTo>
                  <a:pt x="95719" y="8915"/>
                </a:lnTo>
                <a:lnTo>
                  <a:pt x="89141" y="11252"/>
                </a:lnTo>
                <a:lnTo>
                  <a:pt x="82575" y="14058"/>
                </a:lnTo>
                <a:lnTo>
                  <a:pt x="76466" y="17360"/>
                </a:lnTo>
                <a:lnTo>
                  <a:pt x="70383" y="21107"/>
                </a:lnTo>
                <a:lnTo>
                  <a:pt x="64274" y="24866"/>
                </a:lnTo>
                <a:lnTo>
                  <a:pt x="58648" y="28600"/>
                </a:lnTo>
                <a:lnTo>
                  <a:pt x="53022" y="33299"/>
                </a:lnTo>
                <a:lnTo>
                  <a:pt x="47866" y="37528"/>
                </a:lnTo>
                <a:lnTo>
                  <a:pt x="21107" y="69900"/>
                </a:lnTo>
                <a:lnTo>
                  <a:pt x="17830" y="75996"/>
                </a:lnTo>
                <a:lnTo>
                  <a:pt x="14541" y="82092"/>
                </a:lnTo>
                <a:lnTo>
                  <a:pt x="11734" y="88671"/>
                </a:lnTo>
                <a:lnTo>
                  <a:pt x="8915" y="95237"/>
                </a:lnTo>
                <a:lnTo>
                  <a:pt x="6565" y="101803"/>
                </a:lnTo>
                <a:lnTo>
                  <a:pt x="0" y="144957"/>
                </a:lnTo>
                <a:lnTo>
                  <a:pt x="482" y="152463"/>
                </a:lnTo>
                <a:lnTo>
                  <a:pt x="939" y="159981"/>
                </a:lnTo>
                <a:lnTo>
                  <a:pt x="11734" y="201714"/>
                </a:lnTo>
                <a:lnTo>
                  <a:pt x="33324" y="237375"/>
                </a:lnTo>
                <a:lnTo>
                  <a:pt x="64274" y="265531"/>
                </a:lnTo>
                <a:lnTo>
                  <a:pt x="102285" y="283832"/>
                </a:lnTo>
                <a:lnTo>
                  <a:pt x="116357" y="287108"/>
                </a:lnTo>
                <a:lnTo>
                  <a:pt x="123393" y="288518"/>
                </a:lnTo>
                <a:lnTo>
                  <a:pt x="130429" y="289458"/>
                </a:lnTo>
                <a:lnTo>
                  <a:pt x="137934" y="289915"/>
                </a:lnTo>
                <a:lnTo>
                  <a:pt x="145453" y="290398"/>
                </a:lnTo>
                <a:lnTo>
                  <a:pt x="188595" y="283832"/>
                </a:lnTo>
                <a:lnTo>
                  <a:pt x="226606" y="265531"/>
                </a:lnTo>
                <a:lnTo>
                  <a:pt x="257556" y="237375"/>
                </a:lnTo>
                <a:lnTo>
                  <a:pt x="265531" y="226123"/>
                </a:lnTo>
                <a:lnTo>
                  <a:pt x="269290" y="220497"/>
                </a:lnTo>
                <a:lnTo>
                  <a:pt x="283832" y="188112"/>
                </a:lnTo>
                <a:lnTo>
                  <a:pt x="286181" y="181546"/>
                </a:lnTo>
                <a:lnTo>
                  <a:pt x="287591" y="174523"/>
                </a:lnTo>
                <a:lnTo>
                  <a:pt x="288988" y="167005"/>
                </a:lnTo>
                <a:lnTo>
                  <a:pt x="289941" y="159981"/>
                </a:lnTo>
                <a:lnTo>
                  <a:pt x="290398" y="152463"/>
                </a:lnTo>
                <a:lnTo>
                  <a:pt x="290398" y="144957"/>
                </a:lnTo>
                <a:lnTo>
                  <a:pt x="282905" y="99453"/>
                </a:lnTo>
                <a:lnTo>
                  <a:pt x="268820" y="68961"/>
                </a:lnTo>
                <a:lnTo>
                  <a:pt x="262255" y="5957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78">
            <a:extLst>
              <a:ext uri="{FF2B5EF4-FFF2-40B4-BE49-F238E27FC236}">
                <a16:creationId xmlns:a16="http://schemas.microsoft.com/office/drawing/2014/main" id="{588E7F7A-4844-F24D-A083-FF43C47E3E59}"/>
              </a:ext>
            </a:extLst>
          </p:cNvPr>
          <p:cNvSpPr/>
          <p:nvPr userDrawn="1"/>
        </p:nvSpPr>
        <p:spPr>
          <a:xfrm>
            <a:off x="4998252" y="2203570"/>
            <a:ext cx="340408" cy="36433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79">
            <a:extLst>
              <a:ext uri="{FF2B5EF4-FFF2-40B4-BE49-F238E27FC236}">
                <a16:creationId xmlns:a16="http://schemas.microsoft.com/office/drawing/2014/main" id="{ACA6201D-54B9-3D4E-AB58-9BFD09F88619}"/>
              </a:ext>
            </a:extLst>
          </p:cNvPr>
          <p:cNvSpPr/>
          <p:nvPr userDrawn="1"/>
        </p:nvSpPr>
        <p:spPr>
          <a:xfrm>
            <a:off x="5541175" y="2428894"/>
            <a:ext cx="90805" cy="126364"/>
          </a:xfrm>
          <a:custGeom>
            <a:avLst/>
            <a:gdLst/>
            <a:ahLst/>
            <a:cxnLst/>
            <a:rect l="l" t="t" r="r" b="b"/>
            <a:pathLst>
              <a:path w="90804" h="126364">
                <a:moveTo>
                  <a:pt x="0" y="0"/>
                </a:moveTo>
                <a:lnTo>
                  <a:pt x="9867" y="115887"/>
                </a:lnTo>
                <a:lnTo>
                  <a:pt x="10325" y="118237"/>
                </a:lnTo>
                <a:lnTo>
                  <a:pt x="11264" y="120103"/>
                </a:lnTo>
                <a:lnTo>
                  <a:pt x="12192" y="121970"/>
                </a:lnTo>
                <a:lnTo>
                  <a:pt x="13601" y="123393"/>
                </a:lnTo>
                <a:lnTo>
                  <a:pt x="15481" y="124320"/>
                </a:lnTo>
                <a:lnTo>
                  <a:pt x="16891" y="125260"/>
                </a:lnTo>
                <a:lnTo>
                  <a:pt x="19240" y="126212"/>
                </a:lnTo>
                <a:lnTo>
                  <a:pt x="21107" y="126212"/>
                </a:lnTo>
                <a:lnTo>
                  <a:pt x="79286" y="126212"/>
                </a:lnTo>
                <a:lnTo>
                  <a:pt x="81635" y="125730"/>
                </a:lnTo>
                <a:lnTo>
                  <a:pt x="83985" y="125260"/>
                </a:lnTo>
                <a:lnTo>
                  <a:pt x="85852" y="123863"/>
                </a:lnTo>
                <a:lnTo>
                  <a:pt x="87718" y="121970"/>
                </a:lnTo>
                <a:lnTo>
                  <a:pt x="89141" y="120103"/>
                </a:lnTo>
                <a:lnTo>
                  <a:pt x="90068" y="117754"/>
                </a:lnTo>
                <a:lnTo>
                  <a:pt x="90551" y="115404"/>
                </a:lnTo>
                <a:lnTo>
                  <a:pt x="90068" y="112585"/>
                </a:lnTo>
                <a:lnTo>
                  <a:pt x="70853" y="189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0">
            <a:extLst>
              <a:ext uri="{FF2B5EF4-FFF2-40B4-BE49-F238E27FC236}">
                <a16:creationId xmlns:a16="http://schemas.microsoft.com/office/drawing/2014/main" id="{BC770C08-2AEC-D348-BFE6-FF90843B31A0}"/>
              </a:ext>
            </a:extLst>
          </p:cNvPr>
          <p:cNvSpPr/>
          <p:nvPr userDrawn="1"/>
        </p:nvSpPr>
        <p:spPr>
          <a:xfrm>
            <a:off x="5835795" y="2329909"/>
            <a:ext cx="22860" cy="76835"/>
          </a:xfrm>
          <a:custGeom>
            <a:avLst/>
            <a:gdLst/>
            <a:ahLst/>
            <a:cxnLst/>
            <a:rect l="l" t="t" r="r" b="b"/>
            <a:pathLst>
              <a:path w="22860" h="76835">
                <a:moveTo>
                  <a:pt x="0" y="76466"/>
                </a:moveTo>
                <a:lnTo>
                  <a:pt x="4699" y="73660"/>
                </a:lnTo>
                <a:lnTo>
                  <a:pt x="9385" y="69900"/>
                </a:lnTo>
                <a:lnTo>
                  <a:pt x="22517" y="44564"/>
                </a:lnTo>
                <a:lnTo>
                  <a:pt x="22517" y="38455"/>
                </a:lnTo>
                <a:lnTo>
                  <a:pt x="22517" y="32372"/>
                </a:lnTo>
                <a:lnTo>
                  <a:pt x="4699" y="3289"/>
                </a:ln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1">
            <a:extLst>
              <a:ext uri="{FF2B5EF4-FFF2-40B4-BE49-F238E27FC236}">
                <a16:creationId xmlns:a16="http://schemas.microsoft.com/office/drawing/2014/main" id="{3BAC25F9-111D-444A-A317-0108B1B8C866}"/>
              </a:ext>
            </a:extLst>
          </p:cNvPr>
          <p:cNvSpPr/>
          <p:nvPr userDrawn="1"/>
        </p:nvSpPr>
        <p:spPr>
          <a:xfrm>
            <a:off x="5506461" y="2311605"/>
            <a:ext cx="74930" cy="113664"/>
          </a:xfrm>
          <a:custGeom>
            <a:avLst/>
            <a:gdLst/>
            <a:ahLst/>
            <a:cxnLst/>
            <a:rect l="l" t="t" r="r" b="b"/>
            <a:pathLst>
              <a:path w="74929" h="113664">
                <a:moveTo>
                  <a:pt x="74587" y="0"/>
                </a:moveTo>
                <a:lnTo>
                  <a:pt x="52069" y="0"/>
                </a:lnTo>
                <a:lnTo>
                  <a:pt x="33312" y="0"/>
                </a:lnTo>
                <a:lnTo>
                  <a:pt x="30035" y="482"/>
                </a:lnTo>
                <a:lnTo>
                  <a:pt x="27203" y="939"/>
                </a:lnTo>
                <a:lnTo>
                  <a:pt x="23926" y="1892"/>
                </a:lnTo>
                <a:lnTo>
                  <a:pt x="21120" y="2832"/>
                </a:lnTo>
                <a:lnTo>
                  <a:pt x="17818" y="4699"/>
                </a:lnTo>
                <a:lnTo>
                  <a:pt x="15011" y="6108"/>
                </a:lnTo>
                <a:lnTo>
                  <a:pt x="12661" y="8458"/>
                </a:lnTo>
                <a:lnTo>
                  <a:pt x="10325" y="10325"/>
                </a:lnTo>
                <a:lnTo>
                  <a:pt x="7975" y="13131"/>
                </a:lnTo>
                <a:lnTo>
                  <a:pt x="0" y="30492"/>
                </a:lnTo>
                <a:lnTo>
                  <a:pt x="0" y="33782"/>
                </a:lnTo>
                <a:lnTo>
                  <a:pt x="0" y="78816"/>
                </a:lnTo>
                <a:lnTo>
                  <a:pt x="0" y="82118"/>
                </a:lnTo>
                <a:lnTo>
                  <a:pt x="469" y="85394"/>
                </a:lnTo>
                <a:lnTo>
                  <a:pt x="12661" y="104152"/>
                </a:lnTo>
                <a:lnTo>
                  <a:pt x="15011" y="106502"/>
                </a:lnTo>
                <a:lnTo>
                  <a:pt x="33312" y="112610"/>
                </a:lnTo>
                <a:lnTo>
                  <a:pt x="52069" y="112610"/>
                </a:lnTo>
                <a:lnTo>
                  <a:pt x="74587" y="113068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2">
            <a:extLst>
              <a:ext uri="{FF2B5EF4-FFF2-40B4-BE49-F238E27FC236}">
                <a16:creationId xmlns:a16="http://schemas.microsoft.com/office/drawing/2014/main" id="{C7252140-1CC2-4B4B-B644-CF0917618D8C}"/>
              </a:ext>
            </a:extLst>
          </p:cNvPr>
          <p:cNvSpPr/>
          <p:nvPr userDrawn="1"/>
        </p:nvSpPr>
        <p:spPr>
          <a:xfrm>
            <a:off x="5585755" y="2241239"/>
            <a:ext cx="215265" cy="254000"/>
          </a:xfrm>
          <a:custGeom>
            <a:avLst/>
            <a:gdLst/>
            <a:ahLst/>
            <a:cxnLst/>
            <a:rect l="l" t="t" r="r" b="b"/>
            <a:pathLst>
              <a:path w="215264" h="254000">
                <a:moveTo>
                  <a:pt x="214845" y="0"/>
                </a:moveTo>
                <a:lnTo>
                  <a:pt x="207352" y="6108"/>
                </a:lnTo>
                <a:lnTo>
                  <a:pt x="199377" y="11734"/>
                </a:lnTo>
                <a:lnTo>
                  <a:pt x="151053" y="39408"/>
                </a:lnTo>
                <a:lnTo>
                  <a:pt x="105067" y="55829"/>
                </a:lnTo>
                <a:lnTo>
                  <a:pt x="59105" y="65684"/>
                </a:lnTo>
                <a:lnTo>
                  <a:pt x="47383" y="66624"/>
                </a:lnTo>
                <a:lnTo>
                  <a:pt x="23456" y="68961"/>
                </a:lnTo>
                <a:lnTo>
                  <a:pt x="0" y="69900"/>
                </a:lnTo>
                <a:lnTo>
                  <a:pt x="0" y="183438"/>
                </a:lnTo>
                <a:lnTo>
                  <a:pt x="23456" y="184848"/>
                </a:lnTo>
                <a:lnTo>
                  <a:pt x="47383" y="186715"/>
                </a:lnTo>
                <a:lnTo>
                  <a:pt x="59105" y="188137"/>
                </a:lnTo>
                <a:lnTo>
                  <a:pt x="70827" y="189547"/>
                </a:lnTo>
                <a:lnTo>
                  <a:pt x="81622" y="191414"/>
                </a:lnTo>
                <a:lnTo>
                  <a:pt x="119608" y="202196"/>
                </a:lnTo>
                <a:lnTo>
                  <a:pt x="167005" y="221907"/>
                </a:lnTo>
                <a:lnTo>
                  <a:pt x="174967" y="226606"/>
                </a:lnTo>
                <a:lnTo>
                  <a:pt x="183426" y="231279"/>
                </a:lnTo>
                <a:lnTo>
                  <a:pt x="191401" y="235978"/>
                </a:lnTo>
                <a:lnTo>
                  <a:pt x="199377" y="241604"/>
                </a:lnTo>
                <a:lnTo>
                  <a:pt x="207352" y="247230"/>
                </a:lnTo>
                <a:lnTo>
                  <a:pt x="214845" y="253796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83">
            <a:extLst>
              <a:ext uri="{FF2B5EF4-FFF2-40B4-BE49-F238E27FC236}">
                <a16:creationId xmlns:a16="http://schemas.microsoft.com/office/drawing/2014/main" id="{9C0D1678-6917-9145-AF6D-6536D0D72AE6}"/>
              </a:ext>
            </a:extLst>
          </p:cNvPr>
          <p:cNvSpPr/>
          <p:nvPr userDrawn="1"/>
        </p:nvSpPr>
        <p:spPr>
          <a:xfrm>
            <a:off x="5805297" y="2222014"/>
            <a:ext cx="27305" cy="292100"/>
          </a:xfrm>
          <a:custGeom>
            <a:avLst/>
            <a:gdLst/>
            <a:ahLst/>
            <a:cxnLst/>
            <a:rect l="l" t="t" r="r" b="b"/>
            <a:pathLst>
              <a:path w="27304" h="292100">
                <a:moveTo>
                  <a:pt x="19710" y="927"/>
                </a:moveTo>
                <a:lnTo>
                  <a:pt x="17360" y="0"/>
                </a:lnTo>
                <a:lnTo>
                  <a:pt x="15494" y="0"/>
                </a:lnTo>
                <a:lnTo>
                  <a:pt x="13144" y="0"/>
                </a:lnTo>
                <a:lnTo>
                  <a:pt x="11252" y="927"/>
                </a:lnTo>
                <a:lnTo>
                  <a:pt x="8928" y="1866"/>
                </a:lnTo>
                <a:lnTo>
                  <a:pt x="7518" y="3276"/>
                </a:lnTo>
                <a:lnTo>
                  <a:pt x="0" y="10312"/>
                </a:lnTo>
                <a:lnTo>
                  <a:pt x="0" y="281952"/>
                </a:lnTo>
                <a:lnTo>
                  <a:pt x="7518" y="288518"/>
                </a:lnTo>
                <a:lnTo>
                  <a:pt x="8928" y="289915"/>
                </a:lnTo>
                <a:lnTo>
                  <a:pt x="11252" y="290868"/>
                </a:lnTo>
                <a:lnTo>
                  <a:pt x="13144" y="291795"/>
                </a:lnTo>
                <a:lnTo>
                  <a:pt x="15494" y="291795"/>
                </a:lnTo>
                <a:lnTo>
                  <a:pt x="17360" y="291795"/>
                </a:lnTo>
                <a:lnTo>
                  <a:pt x="26746" y="280542"/>
                </a:lnTo>
                <a:lnTo>
                  <a:pt x="26746" y="11252"/>
                </a:lnTo>
                <a:lnTo>
                  <a:pt x="26276" y="7975"/>
                </a:lnTo>
                <a:lnTo>
                  <a:pt x="24879" y="5168"/>
                </a:lnTo>
                <a:lnTo>
                  <a:pt x="22517" y="2336"/>
                </a:lnTo>
                <a:lnTo>
                  <a:pt x="19710" y="927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84">
            <a:extLst>
              <a:ext uri="{FF2B5EF4-FFF2-40B4-BE49-F238E27FC236}">
                <a16:creationId xmlns:a16="http://schemas.microsoft.com/office/drawing/2014/main" id="{B7B8E702-F1D3-ED41-8C56-3058EE7E7CAF}"/>
              </a:ext>
            </a:extLst>
          </p:cNvPr>
          <p:cNvSpPr/>
          <p:nvPr userDrawn="1"/>
        </p:nvSpPr>
        <p:spPr>
          <a:xfrm>
            <a:off x="881710" y="2756819"/>
            <a:ext cx="278765" cy="299720"/>
          </a:xfrm>
          <a:custGeom>
            <a:avLst/>
            <a:gdLst/>
            <a:ahLst/>
            <a:cxnLst/>
            <a:rect l="l" t="t" r="r" b="b"/>
            <a:pathLst>
              <a:path w="278765" h="299719">
                <a:moveTo>
                  <a:pt x="274916" y="250990"/>
                </a:moveTo>
                <a:lnTo>
                  <a:pt x="185305" y="124802"/>
                </a:lnTo>
                <a:lnTo>
                  <a:pt x="185305" y="45034"/>
                </a:lnTo>
                <a:lnTo>
                  <a:pt x="198450" y="31902"/>
                </a:lnTo>
                <a:lnTo>
                  <a:pt x="200317" y="30035"/>
                </a:lnTo>
                <a:lnTo>
                  <a:pt x="201739" y="27686"/>
                </a:lnTo>
                <a:lnTo>
                  <a:pt x="202666" y="24866"/>
                </a:lnTo>
                <a:lnTo>
                  <a:pt x="203606" y="22517"/>
                </a:lnTo>
                <a:lnTo>
                  <a:pt x="203606" y="19710"/>
                </a:lnTo>
                <a:lnTo>
                  <a:pt x="203606" y="16891"/>
                </a:lnTo>
                <a:lnTo>
                  <a:pt x="203149" y="14084"/>
                </a:lnTo>
                <a:lnTo>
                  <a:pt x="202196" y="11734"/>
                </a:lnTo>
                <a:lnTo>
                  <a:pt x="201256" y="8915"/>
                </a:lnTo>
                <a:lnTo>
                  <a:pt x="199390" y="7048"/>
                </a:lnTo>
                <a:lnTo>
                  <a:pt x="185305" y="0"/>
                </a:lnTo>
                <a:lnTo>
                  <a:pt x="93370" y="0"/>
                </a:lnTo>
                <a:lnTo>
                  <a:pt x="79286" y="7048"/>
                </a:lnTo>
                <a:lnTo>
                  <a:pt x="77393" y="8915"/>
                </a:lnTo>
                <a:lnTo>
                  <a:pt x="76479" y="11734"/>
                </a:lnTo>
                <a:lnTo>
                  <a:pt x="75526" y="14084"/>
                </a:lnTo>
                <a:lnTo>
                  <a:pt x="75069" y="16891"/>
                </a:lnTo>
                <a:lnTo>
                  <a:pt x="75069" y="19710"/>
                </a:lnTo>
                <a:lnTo>
                  <a:pt x="75069" y="22517"/>
                </a:lnTo>
                <a:lnTo>
                  <a:pt x="75996" y="24866"/>
                </a:lnTo>
                <a:lnTo>
                  <a:pt x="76936" y="27686"/>
                </a:lnTo>
                <a:lnTo>
                  <a:pt x="78346" y="30035"/>
                </a:lnTo>
                <a:lnTo>
                  <a:pt x="80225" y="31902"/>
                </a:lnTo>
                <a:lnTo>
                  <a:pt x="93370" y="45034"/>
                </a:lnTo>
                <a:lnTo>
                  <a:pt x="93370" y="124802"/>
                </a:lnTo>
                <a:lnTo>
                  <a:pt x="3759" y="250990"/>
                </a:lnTo>
                <a:lnTo>
                  <a:pt x="2349" y="253339"/>
                </a:lnTo>
                <a:lnTo>
                  <a:pt x="952" y="255689"/>
                </a:lnTo>
                <a:lnTo>
                  <a:pt x="469" y="258025"/>
                </a:lnTo>
                <a:lnTo>
                  <a:pt x="0" y="260375"/>
                </a:lnTo>
                <a:lnTo>
                  <a:pt x="0" y="262724"/>
                </a:lnTo>
                <a:lnTo>
                  <a:pt x="14541" y="293217"/>
                </a:lnTo>
                <a:lnTo>
                  <a:pt x="15951" y="295097"/>
                </a:lnTo>
                <a:lnTo>
                  <a:pt x="18300" y="296506"/>
                </a:lnTo>
                <a:lnTo>
                  <a:pt x="20650" y="297434"/>
                </a:lnTo>
                <a:lnTo>
                  <a:pt x="22986" y="298373"/>
                </a:lnTo>
                <a:lnTo>
                  <a:pt x="25336" y="299326"/>
                </a:lnTo>
                <a:lnTo>
                  <a:pt x="28143" y="299326"/>
                </a:lnTo>
                <a:lnTo>
                  <a:pt x="250507" y="299326"/>
                </a:lnTo>
                <a:lnTo>
                  <a:pt x="253339" y="299326"/>
                </a:lnTo>
                <a:lnTo>
                  <a:pt x="255676" y="298373"/>
                </a:lnTo>
                <a:lnTo>
                  <a:pt x="258025" y="297434"/>
                </a:lnTo>
                <a:lnTo>
                  <a:pt x="260375" y="296506"/>
                </a:lnTo>
                <a:lnTo>
                  <a:pt x="262724" y="295097"/>
                </a:lnTo>
                <a:lnTo>
                  <a:pt x="264134" y="293217"/>
                </a:lnTo>
                <a:lnTo>
                  <a:pt x="266001" y="291350"/>
                </a:lnTo>
                <a:lnTo>
                  <a:pt x="278676" y="262724"/>
                </a:lnTo>
                <a:lnTo>
                  <a:pt x="278676" y="260375"/>
                </a:lnTo>
                <a:lnTo>
                  <a:pt x="278193" y="258025"/>
                </a:lnTo>
                <a:lnTo>
                  <a:pt x="277723" y="255689"/>
                </a:lnTo>
                <a:lnTo>
                  <a:pt x="276326" y="253339"/>
                </a:lnTo>
                <a:lnTo>
                  <a:pt x="274916" y="25099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85">
            <a:extLst>
              <a:ext uri="{FF2B5EF4-FFF2-40B4-BE49-F238E27FC236}">
                <a16:creationId xmlns:a16="http://schemas.microsoft.com/office/drawing/2014/main" id="{BB4456B4-ADE6-C245-A8EE-E083F635355C}"/>
              </a:ext>
            </a:extLst>
          </p:cNvPr>
          <p:cNvSpPr/>
          <p:nvPr userDrawn="1"/>
        </p:nvSpPr>
        <p:spPr>
          <a:xfrm>
            <a:off x="949726" y="2923364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142621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86">
            <a:extLst>
              <a:ext uri="{FF2B5EF4-FFF2-40B4-BE49-F238E27FC236}">
                <a16:creationId xmlns:a16="http://schemas.microsoft.com/office/drawing/2014/main" id="{53718970-B25D-354F-B07E-A94C5AE59D47}"/>
              </a:ext>
            </a:extLst>
          </p:cNvPr>
          <p:cNvSpPr/>
          <p:nvPr userDrawn="1"/>
        </p:nvSpPr>
        <p:spPr>
          <a:xfrm>
            <a:off x="1032305" y="29852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0" y="12192"/>
                </a:moveTo>
                <a:lnTo>
                  <a:pt x="457" y="9385"/>
                </a:lnTo>
                <a:lnTo>
                  <a:pt x="939" y="7505"/>
                </a:lnTo>
                <a:lnTo>
                  <a:pt x="12192" y="0"/>
                </a:lnTo>
                <a:lnTo>
                  <a:pt x="14541" y="457"/>
                </a:lnTo>
                <a:lnTo>
                  <a:pt x="22974" y="7505"/>
                </a:lnTo>
                <a:lnTo>
                  <a:pt x="23926" y="9385"/>
                </a:lnTo>
                <a:lnTo>
                  <a:pt x="23926" y="12192"/>
                </a:lnTo>
                <a:lnTo>
                  <a:pt x="23926" y="14541"/>
                </a:lnTo>
                <a:lnTo>
                  <a:pt x="22974" y="16433"/>
                </a:lnTo>
                <a:lnTo>
                  <a:pt x="22059" y="18757"/>
                </a:lnTo>
                <a:lnTo>
                  <a:pt x="20624" y="20650"/>
                </a:lnTo>
                <a:lnTo>
                  <a:pt x="18757" y="22059"/>
                </a:lnTo>
                <a:lnTo>
                  <a:pt x="16408" y="22999"/>
                </a:lnTo>
                <a:lnTo>
                  <a:pt x="14541" y="23926"/>
                </a:lnTo>
                <a:lnTo>
                  <a:pt x="12192" y="23926"/>
                </a:lnTo>
                <a:lnTo>
                  <a:pt x="9385" y="23926"/>
                </a:lnTo>
                <a:lnTo>
                  <a:pt x="7493" y="22999"/>
                </a:lnTo>
                <a:lnTo>
                  <a:pt x="457" y="14541"/>
                </a:lnTo>
                <a:lnTo>
                  <a:pt x="0" y="1219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87">
            <a:extLst>
              <a:ext uri="{FF2B5EF4-FFF2-40B4-BE49-F238E27FC236}">
                <a16:creationId xmlns:a16="http://schemas.microsoft.com/office/drawing/2014/main" id="{2506F6E1-E1E5-D04F-B491-C34549583E4E}"/>
              </a:ext>
            </a:extLst>
          </p:cNvPr>
          <p:cNvSpPr/>
          <p:nvPr userDrawn="1"/>
        </p:nvSpPr>
        <p:spPr>
          <a:xfrm>
            <a:off x="985386" y="2940717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1107" y="41300"/>
                </a:moveTo>
                <a:lnTo>
                  <a:pt x="16890" y="40817"/>
                </a:lnTo>
                <a:lnTo>
                  <a:pt x="12674" y="39890"/>
                </a:lnTo>
                <a:lnTo>
                  <a:pt x="0" y="20650"/>
                </a:lnTo>
                <a:lnTo>
                  <a:pt x="482" y="16433"/>
                </a:lnTo>
                <a:lnTo>
                  <a:pt x="16890" y="0"/>
                </a:lnTo>
                <a:lnTo>
                  <a:pt x="21107" y="0"/>
                </a:lnTo>
                <a:lnTo>
                  <a:pt x="25323" y="0"/>
                </a:lnTo>
                <a:lnTo>
                  <a:pt x="41757" y="20650"/>
                </a:lnTo>
                <a:lnTo>
                  <a:pt x="41300" y="24866"/>
                </a:lnTo>
                <a:lnTo>
                  <a:pt x="25323" y="40817"/>
                </a:lnTo>
                <a:lnTo>
                  <a:pt x="21107" y="4130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88">
            <a:extLst>
              <a:ext uri="{FF2B5EF4-FFF2-40B4-BE49-F238E27FC236}">
                <a16:creationId xmlns:a16="http://schemas.microsoft.com/office/drawing/2014/main" id="{770EA0F7-4584-F643-BB91-21D8CBE2ED67}"/>
              </a:ext>
            </a:extLst>
          </p:cNvPr>
          <p:cNvSpPr/>
          <p:nvPr userDrawn="1"/>
        </p:nvSpPr>
        <p:spPr>
          <a:xfrm>
            <a:off x="999925" y="301343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0" y="8915"/>
                </a:moveTo>
                <a:lnTo>
                  <a:pt x="0" y="7048"/>
                </a:lnTo>
                <a:lnTo>
                  <a:pt x="482" y="5638"/>
                </a:lnTo>
                <a:lnTo>
                  <a:pt x="7518" y="0"/>
                </a:lnTo>
                <a:lnTo>
                  <a:pt x="9385" y="0"/>
                </a:lnTo>
                <a:lnTo>
                  <a:pt x="11264" y="0"/>
                </a:lnTo>
                <a:lnTo>
                  <a:pt x="18300" y="7048"/>
                </a:lnTo>
                <a:lnTo>
                  <a:pt x="18300" y="8915"/>
                </a:lnTo>
                <a:lnTo>
                  <a:pt x="18300" y="10807"/>
                </a:lnTo>
                <a:lnTo>
                  <a:pt x="17843" y="12674"/>
                </a:lnTo>
                <a:lnTo>
                  <a:pt x="16891" y="14541"/>
                </a:lnTo>
                <a:lnTo>
                  <a:pt x="15951" y="15481"/>
                </a:lnTo>
                <a:lnTo>
                  <a:pt x="14541" y="16890"/>
                </a:lnTo>
                <a:lnTo>
                  <a:pt x="12674" y="17830"/>
                </a:lnTo>
                <a:lnTo>
                  <a:pt x="11264" y="18300"/>
                </a:lnTo>
                <a:lnTo>
                  <a:pt x="9385" y="18300"/>
                </a:lnTo>
                <a:lnTo>
                  <a:pt x="7518" y="18300"/>
                </a:lnTo>
                <a:lnTo>
                  <a:pt x="5638" y="17830"/>
                </a:lnTo>
                <a:lnTo>
                  <a:pt x="4241" y="16890"/>
                </a:lnTo>
                <a:lnTo>
                  <a:pt x="2806" y="15481"/>
                </a:lnTo>
                <a:lnTo>
                  <a:pt x="1409" y="14541"/>
                </a:lnTo>
                <a:lnTo>
                  <a:pt x="482" y="12674"/>
                </a:lnTo>
                <a:lnTo>
                  <a:pt x="0" y="10807"/>
                </a:lnTo>
                <a:lnTo>
                  <a:pt x="0" y="891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89">
            <a:extLst>
              <a:ext uri="{FF2B5EF4-FFF2-40B4-BE49-F238E27FC236}">
                <a16:creationId xmlns:a16="http://schemas.microsoft.com/office/drawing/2014/main" id="{B35281BE-A97B-4A42-BB74-BF646AF67DBA}"/>
              </a:ext>
            </a:extLst>
          </p:cNvPr>
          <p:cNvSpPr/>
          <p:nvPr userDrawn="1"/>
        </p:nvSpPr>
        <p:spPr>
          <a:xfrm>
            <a:off x="1022925" y="2890524"/>
            <a:ext cx="19050" cy="18415"/>
          </a:xfrm>
          <a:custGeom>
            <a:avLst/>
            <a:gdLst/>
            <a:ahLst/>
            <a:cxnLst/>
            <a:rect l="l" t="t" r="r" b="b"/>
            <a:pathLst>
              <a:path w="19050" h="18414">
                <a:moveTo>
                  <a:pt x="0" y="8915"/>
                </a:moveTo>
                <a:lnTo>
                  <a:pt x="457" y="7048"/>
                </a:lnTo>
                <a:lnTo>
                  <a:pt x="927" y="5638"/>
                </a:lnTo>
                <a:lnTo>
                  <a:pt x="7493" y="0"/>
                </a:lnTo>
                <a:lnTo>
                  <a:pt x="9385" y="0"/>
                </a:lnTo>
                <a:lnTo>
                  <a:pt x="11252" y="0"/>
                </a:lnTo>
                <a:lnTo>
                  <a:pt x="18757" y="8915"/>
                </a:lnTo>
                <a:lnTo>
                  <a:pt x="18300" y="10807"/>
                </a:lnTo>
                <a:lnTo>
                  <a:pt x="17818" y="12674"/>
                </a:lnTo>
                <a:lnTo>
                  <a:pt x="16878" y="14071"/>
                </a:lnTo>
                <a:lnTo>
                  <a:pt x="15951" y="15481"/>
                </a:lnTo>
                <a:lnTo>
                  <a:pt x="14541" y="16890"/>
                </a:lnTo>
                <a:lnTo>
                  <a:pt x="13131" y="17373"/>
                </a:lnTo>
                <a:lnTo>
                  <a:pt x="11252" y="18300"/>
                </a:lnTo>
                <a:lnTo>
                  <a:pt x="9385" y="18300"/>
                </a:lnTo>
                <a:lnTo>
                  <a:pt x="7493" y="18300"/>
                </a:lnTo>
                <a:lnTo>
                  <a:pt x="5626" y="17373"/>
                </a:lnTo>
                <a:lnTo>
                  <a:pt x="4216" y="16890"/>
                </a:lnTo>
                <a:lnTo>
                  <a:pt x="2806" y="15481"/>
                </a:lnTo>
                <a:lnTo>
                  <a:pt x="1866" y="14071"/>
                </a:lnTo>
                <a:lnTo>
                  <a:pt x="927" y="12674"/>
                </a:lnTo>
                <a:lnTo>
                  <a:pt x="457" y="10807"/>
                </a:lnTo>
                <a:lnTo>
                  <a:pt x="0" y="891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0">
            <a:extLst>
              <a:ext uri="{FF2B5EF4-FFF2-40B4-BE49-F238E27FC236}">
                <a16:creationId xmlns:a16="http://schemas.microsoft.com/office/drawing/2014/main" id="{00E0F40E-37A0-444E-8FF4-4637669CD979}"/>
              </a:ext>
            </a:extLst>
          </p:cNvPr>
          <p:cNvSpPr/>
          <p:nvPr userDrawn="1"/>
        </p:nvSpPr>
        <p:spPr>
          <a:xfrm>
            <a:off x="997598" y="2801855"/>
            <a:ext cx="46990" cy="0"/>
          </a:xfrm>
          <a:custGeom>
            <a:avLst/>
            <a:gdLst/>
            <a:ahLst/>
            <a:cxnLst/>
            <a:rect l="l" t="t" r="r" b="b"/>
            <a:pathLst>
              <a:path w="46990">
                <a:moveTo>
                  <a:pt x="46901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1">
            <a:extLst>
              <a:ext uri="{FF2B5EF4-FFF2-40B4-BE49-F238E27FC236}">
                <a16:creationId xmlns:a16="http://schemas.microsoft.com/office/drawing/2014/main" id="{5027AC6C-3D89-9747-A567-468BF031D8EE}"/>
              </a:ext>
            </a:extLst>
          </p:cNvPr>
          <p:cNvSpPr/>
          <p:nvPr userDrawn="1"/>
        </p:nvSpPr>
        <p:spPr>
          <a:xfrm>
            <a:off x="999925" y="285440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0" y="12192"/>
                </a:moveTo>
                <a:lnTo>
                  <a:pt x="0" y="9855"/>
                </a:lnTo>
                <a:lnTo>
                  <a:pt x="939" y="7505"/>
                </a:lnTo>
                <a:lnTo>
                  <a:pt x="11734" y="0"/>
                </a:lnTo>
                <a:lnTo>
                  <a:pt x="14084" y="457"/>
                </a:lnTo>
                <a:lnTo>
                  <a:pt x="16433" y="939"/>
                </a:lnTo>
                <a:lnTo>
                  <a:pt x="18783" y="2349"/>
                </a:lnTo>
                <a:lnTo>
                  <a:pt x="20193" y="3759"/>
                </a:lnTo>
                <a:lnTo>
                  <a:pt x="22059" y="5156"/>
                </a:lnTo>
                <a:lnTo>
                  <a:pt x="22999" y="7505"/>
                </a:lnTo>
                <a:lnTo>
                  <a:pt x="23456" y="9855"/>
                </a:lnTo>
                <a:lnTo>
                  <a:pt x="23926" y="12192"/>
                </a:lnTo>
                <a:lnTo>
                  <a:pt x="23456" y="14541"/>
                </a:lnTo>
                <a:lnTo>
                  <a:pt x="22999" y="16891"/>
                </a:lnTo>
                <a:lnTo>
                  <a:pt x="22059" y="18757"/>
                </a:lnTo>
                <a:lnTo>
                  <a:pt x="20193" y="20650"/>
                </a:lnTo>
                <a:lnTo>
                  <a:pt x="18783" y="22059"/>
                </a:lnTo>
                <a:lnTo>
                  <a:pt x="16433" y="22974"/>
                </a:lnTo>
                <a:lnTo>
                  <a:pt x="14084" y="23926"/>
                </a:lnTo>
                <a:lnTo>
                  <a:pt x="11734" y="23926"/>
                </a:lnTo>
                <a:lnTo>
                  <a:pt x="9385" y="23926"/>
                </a:lnTo>
                <a:lnTo>
                  <a:pt x="7048" y="22974"/>
                </a:lnTo>
                <a:lnTo>
                  <a:pt x="0" y="14541"/>
                </a:lnTo>
                <a:lnTo>
                  <a:pt x="0" y="1219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2">
            <a:extLst>
              <a:ext uri="{FF2B5EF4-FFF2-40B4-BE49-F238E27FC236}">
                <a16:creationId xmlns:a16="http://schemas.microsoft.com/office/drawing/2014/main" id="{17E5EDF3-3DE9-0B48-822E-FA1F4D2E0F12}"/>
              </a:ext>
            </a:extLst>
          </p:cNvPr>
          <p:cNvSpPr/>
          <p:nvPr userDrawn="1"/>
        </p:nvSpPr>
        <p:spPr>
          <a:xfrm>
            <a:off x="1392131" y="2759632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146837" y="0"/>
                </a:moveTo>
                <a:lnTo>
                  <a:pt x="139318" y="0"/>
                </a:lnTo>
                <a:lnTo>
                  <a:pt x="131825" y="939"/>
                </a:lnTo>
                <a:lnTo>
                  <a:pt x="89611" y="11734"/>
                </a:lnTo>
                <a:lnTo>
                  <a:pt x="83045" y="14541"/>
                </a:lnTo>
                <a:lnTo>
                  <a:pt x="76936" y="17830"/>
                </a:lnTo>
                <a:lnTo>
                  <a:pt x="70840" y="21107"/>
                </a:lnTo>
                <a:lnTo>
                  <a:pt x="64744" y="24866"/>
                </a:lnTo>
                <a:lnTo>
                  <a:pt x="59118" y="29083"/>
                </a:lnTo>
                <a:lnTo>
                  <a:pt x="53492" y="33324"/>
                </a:lnTo>
                <a:lnTo>
                  <a:pt x="48323" y="38011"/>
                </a:lnTo>
                <a:lnTo>
                  <a:pt x="43167" y="43167"/>
                </a:lnTo>
                <a:lnTo>
                  <a:pt x="37998" y="48323"/>
                </a:lnTo>
                <a:lnTo>
                  <a:pt x="17830" y="76949"/>
                </a:lnTo>
                <a:lnTo>
                  <a:pt x="14541" y="83045"/>
                </a:lnTo>
                <a:lnTo>
                  <a:pt x="11734" y="89611"/>
                </a:lnTo>
                <a:lnTo>
                  <a:pt x="8915" y="96177"/>
                </a:lnTo>
                <a:lnTo>
                  <a:pt x="6565" y="103212"/>
                </a:lnTo>
                <a:lnTo>
                  <a:pt x="4698" y="110261"/>
                </a:lnTo>
                <a:lnTo>
                  <a:pt x="2806" y="117284"/>
                </a:lnTo>
                <a:lnTo>
                  <a:pt x="1866" y="124320"/>
                </a:lnTo>
                <a:lnTo>
                  <a:pt x="939" y="131838"/>
                </a:lnTo>
                <a:lnTo>
                  <a:pt x="0" y="139344"/>
                </a:lnTo>
                <a:lnTo>
                  <a:pt x="0" y="146837"/>
                </a:lnTo>
                <a:lnTo>
                  <a:pt x="0" y="154355"/>
                </a:lnTo>
                <a:lnTo>
                  <a:pt x="939" y="161861"/>
                </a:lnTo>
                <a:lnTo>
                  <a:pt x="1866" y="169379"/>
                </a:lnTo>
                <a:lnTo>
                  <a:pt x="2806" y="176403"/>
                </a:lnTo>
                <a:lnTo>
                  <a:pt x="4698" y="183438"/>
                </a:lnTo>
                <a:lnTo>
                  <a:pt x="6565" y="190487"/>
                </a:lnTo>
                <a:lnTo>
                  <a:pt x="8915" y="197523"/>
                </a:lnTo>
                <a:lnTo>
                  <a:pt x="11734" y="204089"/>
                </a:lnTo>
                <a:lnTo>
                  <a:pt x="14541" y="210654"/>
                </a:lnTo>
                <a:lnTo>
                  <a:pt x="17830" y="216738"/>
                </a:lnTo>
                <a:lnTo>
                  <a:pt x="21107" y="222846"/>
                </a:lnTo>
                <a:lnTo>
                  <a:pt x="24866" y="228955"/>
                </a:lnTo>
                <a:lnTo>
                  <a:pt x="53492" y="260375"/>
                </a:lnTo>
                <a:lnTo>
                  <a:pt x="76936" y="275856"/>
                </a:lnTo>
                <a:lnTo>
                  <a:pt x="83045" y="279146"/>
                </a:lnTo>
                <a:lnTo>
                  <a:pt x="124320" y="291807"/>
                </a:lnTo>
                <a:lnTo>
                  <a:pt x="131825" y="292747"/>
                </a:lnTo>
                <a:lnTo>
                  <a:pt x="139318" y="293700"/>
                </a:lnTo>
                <a:lnTo>
                  <a:pt x="146837" y="293700"/>
                </a:lnTo>
                <a:lnTo>
                  <a:pt x="154343" y="293700"/>
                </a:lnTo>
                <a:lnTo>
                  <a:pt x="161861" y="292747"/>
                </a:lnTo>
                <a:lnTo>
                  <a:pt x="204063" y="281965"/>
                </a:lnTo>
                <a:lnTo>
                  <a:pt x="216738" y="275856"/>
                </a:lnTo>
                <a:lnTo>
                  <a:pt x="222846" y="272580"/>
                </a:lnTo>
                <a:lnTo>
                  <a:pt x="255676" y="245364"/>
                </a:lnTo>
                <a:lnTo>
                  <a:pt x="264591" y="234581"/>
                </a:lnTo>
                <a:lnTo>
                  <a:pt x="268808" y="228955"/>
                </a:lnTo>
                <a:lnTo>
                  <a:pt x="272567" y="222846"/>
                </a:lnTo>
                <a:lnTo>
                  <a:pt x="275856" y="216738"/>
                </a:lnTo>
                <a:lnTo>
                  <a:pt x="279133" y="210654"/>
                </a:lnTo>
                <a:lnTo>
                  <a:pt x="281939" y="204089"/>
                </a:lnTo>
                <a:lnTo>
                  <a:pt x="284759" y="197523"/>
                </a:lnTo>
                <a:lnTo>
                  <a:pt x="287108" y="190487"/>
                </a:lnTo>
                <a:lnTo>
                  <a:pt x="288988" y="183438"/>
                </a:lnTo>
                <a:lnTo>
                  <a:pt x="290868" y="176403"/>
                </a:lnTo>
                <a:lnTo>
                  <a:pt x="291807" y="169379"/>
                </a:lnTo>
                <a:lnTo>
                  <a:pt x="292747" y="161861"/>
                </a:lnTo>
                <a:lnTo>
                  <a:pt x="293674" y="154355"/>
                </a:lnTo>
                <a:lnTo>
                  <a:pt x="293674" y="146837"/>
                </a:lnTo>
                <a:lnTo>
                  <a:pt x="293674" y="139344"/>
                </a:lnTo>
                <a:lnTo>
                  <a:pt x="292747" y="131838"/>
                </a:lnTo>
                <a:lnTo>
                  <a:pt x="291807" y="124320"/>
                </a:lnTo>
                <a:lnTo>
                  <a:pt x="290868" y="117284"/>
                </a:lnTo>
                <a:lnTo>
                  <a:pt x="288988" y="110261"/>
                </a:lnTo>
                <a:lnTo>
                  <a:pt x="287108" y="103212"/>
                </a:lnTo>
                <a:lnTo>
                  <a:pt x="284759" y="96177"/>
                </a:lnTo>
                <a:lnTo>
                  <a:pt x="281939" y="89611"/>
                </a:lnTo>
                <a:lnTo>
                  <a:pt x="279133" y="83045"/>
                </a:lnTo>
                <a:lnTo>
                  <a:pt x="275856" y="76949"/>
                </a:lnTo>
                <a:lnTo>
                  <a:pt x="272567" y="70853"/>
                </a:lnTo>
                <a:lnTo>
                  <a:pt x="268808" y="64744"/>
                </a:lnTo>
                <a:lnTo>
                  <a:pt x="264591" y="59118"/>
                </a:lnTo>
                <a:lnTo>
                  <a:pt x="260375" y="53492"/>
                </a:lnTo>
                <a:lnTo>
                  <a:pt x="228930" y="24866"/>
                </a:lnTo>
                <a:lnTo>
                  <a:pt x="216738" y="17830"/>
                </a:lnTo>
                <a:lnTo>
                  <a:pt x="210629" y="14541"/>
                </a:lnTo>
                <a:lnTo>
                  <a:pt x="204063" y="11734"/>
                </a:lnTo>
                <a:lnTo>
                  <a:pt x="197497" y="8915"/>
                </a:lnTo>
                <a:lnTo>
                  <a:pt x="190461" y="6565"/>
                </a:lnTo>
                <a:lnTo>
                  <a:pt x="154343" y="0"/>
                </a:lnTo>
                <a:lnTo>
                  <a:pt x="14683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93">
            <a:extLst>
              <a:ext uri="{FF2B5EF4-FFF2-40B4-BE49-F238E27FC236}">
                <a16:creationId xmlns:a16="http://schemas.microsoft.com/office/drawing/2014/main" id="{9AFC97DD-F584-6D4B-B111-DD89D545CBB5}"/>
              </a:ext>
            </a:extLst>
          </p:cNvPr>
          <p:cNvSpPr/>
          <p:nvPr userDrawn="1"/>
        </p:nvSpPr>
        <p:spPr>
          <a:xfrm>
            <a:off x="1582138" y="2890522"/>
            <a:ext cx="34290" cy="36830"/>
          </a:xfrm>
          <a:custGeom>
            <a:avLst/>
            <a:gdLst/>
            <a:ahLst/>
            <a:cxnLst/>
            <a:rect l="l" t="t" r="r" b="b"/>
            <a:pathLst>
              <a:path w="34290" h="36830">
                <a:moveTo>
                  <a:pt x="16890" y="0"/>
                </a:moveTo>
                <a:lnTo>
                  <a:pt x="20167" y="482"/>
                </a:lnTo>
                <a:lnTo>
                  <a:pt x="23456" y="1409"/>
                </a:lnTo>
                <a:lnTo>
                  <a:pt x="26276" y="3289"/>
                </a:lnTo>
                <a:lnTo>
                  <a:pt x="29082" y="5156"/>
                </a:lnTo>
                <a:lnTo>
                  <a:pt x="30949" y="7975"/>
                </a:lnTo>
                <a:lnTo>
                  <a:pt x="32359" y="11264"/>
                </a:lnTo>
                <a:lnTo>
                  <a:pt x="33299" y="14541"/>
                </a:lnTo>
                <a:lnTo>
                  <a:pt x="33769" y="18300"/>
                </a:lnTo>
                <a:lnTo>
                  <a:pt x="33299" y="22059"/>
                </a:lnTo>
                <a:lnTo>
                  <a:pt x="16890" y="36601"/>
                </a:lnTo>
                <a:lnTo>
                  <a:pt x="13601" y="36131"/>
                </a:lnTo>
                <a:lnTo>
                  <a:pt x="0" y="18300"/>
                </a:lnTo>
                <a:lnTo>
                  <a:pt x="457" y="14541"/>
                </a:lnTo>
                <a:lnTo>
                  <a:pt x="1396" y="11264"/>
                </a:lnTo>
                <a:lnTo>
                  <a:pt x="2806" y="7975"/>
                </a:lnTo>
                <a:lnTo>
                  <a:pt x="4673" y="5156"/>
                </a:lnTo>
                <a:lnTo>
                  <a:pt x="7492" y="3289"/>
                </a:lnTo>
                <a:lnTo>
                  <a:pt x="10325" y="1409"/>
                </a:lnTo>
                <a:lnTo>
                  <a:pt x="13601" y="482"/>
                </a:lnTo>
                <a:lnTo>
                  <a:pt x="1689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94">
            <a:extLst>
              <a:ext uri="{FF2B5EF4-FFF2-40B4-BE49-F238E27FC236}">
                <a16:creationId xmlns:a16="http://schemas.microsoft.com/office/drawing/2014/main" id="{EF5BEB84-6E48-8547-A7D2-57742DD6F82E}"/>
              </a:ext>
            </a:extLst>
          </p:cNvPr>
          <p:cNvSpPr/>
          <p:nvPr userDrawn="1"/>
        </p:nvSpPr>
        <p:spPr>
          <a:xfrm>
            <a:off x="1462035" y="2890522"/>
            <a:ext cx="34290" cy="36830"/>
          </a:xfrm>
          <a:custGeom>
            <a:avLst/>
            <a:gdLst/>
            <a:ahLst/>
            <a:cxnLst/>
            <a:rect l="l" t="t" r="r" b="b"/>
            <a:pathLst>
              <a:path w="34290" h="36830">
                <a:moveTo>
                  <a:pt x="16890" y="0"/>
                </a:moveTo>
                <a:lnTo>
                  <a:pt x="20167" y="482"/>
                </a:lnTo>
                <a:lnTo>
                  <a:pt x="23456" y="1409"/>
                </a:lnTo>
                <a:lnTo>
                  <a:pt x="26276" y="3289"/>
                </a:lnTo>
                <a:lnTo>
                  <a:pt x="29082" y="5156"/>
                </a:lnTo>
                <a:lnTo>
                  <a:pt x="30949" y="7975"/>
                </a:lnTo>
                <a:lnTo>
                  <a:pt x="32359" y="11264"/>
                </a:lnTo>
                <a:lnTo>
                  <a:pt x="33299" y="14541"/>
                </a:lnTo>
                <a:lnTo>
                  <a:pt x="33769" y="18300"/>
                </a:lnTo>
                <a:lnTo>
                  <a:pt x="33299" y="22059"/>
                </a:lnTo>
                <a:lnTo>
                  <a:pt x="16890" y="36601"/>
                </a:lnTo>
                <a:lnTo>
                  <a:pt x="13601" y="36131"/>
                </a:lnTo>
                <a:lnTo>
                  <a:pt x="0" y="18300"/>
                </a:lnTo>
                <a:lnTo>
                  <a:pt x="457" y="14541"/>
                </a:lnTo>
                <a:lnTo>
                  <a:pt x="1396" y="11264"/>
                </a:lnTo>
                <a:lnTo>
                  <a:pt x="2806" y="7975"/>
                </a:lnTo>
                <a:lnTo>
                  <a:pt x="4673" y="5156"/>
                </a:lnTo>
                <a:lnTo>
                  <a:pt x="7505" y="3289"/>
                </a:lnTo>
                <a:lnTo>
                  <a:pt x="10325" y="1409"/>
                </a:lnTo>
                <a:lnTo>
                  <a:pt x="13601" y="482"/>
                </a:lnTo>
                <a:lnTo>
                  <a:pt x="1689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95">
            <a:extLst>
              <a:ext uri="{FF2B5EF4-FFF2-40B4-BE49-F238E27FC236}">
                <a16:creationId xmlns:a16="http://schemas.microsoft.com/office/drawing/2014/main" id="{3059DC53-3BAA-654F-9940-F1C90D495FF0}"/>
              </a:ext>
            </a:extLst>
          </p:cNvPr>
          <p:cNvSpPr/>
          <p:nvPr userDrawn="1"/>
        </p:nvSpPr>
        <p:spPr>
          <a:xfrm>
            <a:off x="1462029" y="2968399"/>
            <a:ext cx="154305" cy="31750"/>
          </a:xfrm>
          <a:custGeom>
            <a:avLst/>
            <a:gdLst/>
            <a:ahLst/>
            <a:cxnLst/>
            <a:rect l="l" t="t" r="r" b="b"/>
            <a:pathLst>
              <a:path w="154305" h="31750">
                <a:moveTo>
                  <a:pt x="153873" y="0"/>
                </a:moveTo>
                <a:lnTo>
                  <a:pt x="145897" y="7048"/>
                </a:lnTo>
                <a:lnTo>
                  <a:pt x="137464" y="13614"/>
                </a:lnTo>
                <a:lnTo>
                  <a:pt x="98513" y="29565"/>
                </a:lnTo>
                <a:lnTo>
                  <a:pt x="76936" y="31432"/>
                </a:lnTo>
                <a:lnTo>
                  <a:pt x="66154" y="30975"/>
                </a:lnTo>
                <a:lnTo>
                  <a:pt x="25793" y="18783"/>
                </a:lnTo>
                <a:lnTo>
                  <a:pt x="7975" y="7048"/>
                </a:lnTo>
                <a:lnTo>
                  <a:pt x="0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96">
            <a:extLst>
              <a:ext uri="{FF2B5EF4-FFF2-40B4-BE49-F238E27FC236}">
                <a16:creationId xmlns:a16="http://schemas.microsoft.com/office/drawing/2014/main" id="{0A74A152-0F9B-2742-BB32-27263854CB02}"/>
              </a:ext>
            </a:extLst>
          </p:cNvPr>
          <p:cNvSpPr/>
          <p:nvPr userDrawn="1"/>
        </p:nvSpPr>
        <p:spPr>
          <a:xfrm>
            <a:off x="1910059" y="2759632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146837" y="0"/>
                </a:moveTo>
                <a:lnTo>
                  <a:pt x="139331" y="0"/>
                </a:lnTo>
                <a:lnTo>
                  <a:pt x="131838" y="939"/>
                </a:lnTo>
                <a:lnTo>
                  <a:pt x="89611" y="11734"/>
                </a:lnTo>
                <a:lnTo>
                  <a:pt x="83045" y="14541"/>
                </a:lnTo>
                <a:lnTo>
                  <a:pt x="76936" y="17830"/>
                </a:lnTo>
                <a:lnTo>
                  <a:pt x="70827" y="21107"/>
                </a:lnTo>
                <a:lnTo>
                  <a:pt x="64744" y="24866"/>
                </a:lnTo>
                <a:lnTo>
                  <a:pt x="59118" y="29083"/>
                </a:lnTo>
                <a:lnTo>
                  <a:pt x="53466" y="33324"/>
                </a:lnTo>
                <a:lnTo>
                  <a:pt x="48310" y="38011"/>
                </a:lnTo>
                <a:lnTo>
                  <a:pt x="43167" y="43167"/>
                </a:lnTo>
                <a:lnTo>
                  <a:pt x="37998" y="48323"/>
                </a:lnTo>
                <a:lnTo>
                  <a:pt x="14541" y="83045"/>
                </a:lnTo>
                <a:lnTo>
                  <a:pt x="11734" y="89611"/>
                </a:lnTo>
                <a:lnTo>
                  <a:pt x="8915" y="96177"/>
                </a:lnTo>
                <a:lnTo>
                  <a:pt x="6565" y="103212"/>
                </a:lnTo>
                <a:lnTo>
                  <a:pt x="4686" y="110261"/>
                </a:lnTo>
                <a:lnTo>
                  <a:pt x="2806" y="117284"/>
                </a:lnTo>
                <a:lnTo>
                  <a:pt x="1866" y="124320"/>
                </a:lnTo>
                <a:lnTo>
                  <a:pt x="939" y="131838"/>
                </a:lnTo>
                <a:lnTo>
                  <a:pt x="0" y="139344"/>
                </a:lnTo>
                <a:lnTo>
                  <a:pt x="0" y="146837"/>
                </a:lnTo>
                <a:lnTo>
                  <a:pt x="0" y="154355"/>
                </a:lnTo>
                <a:lnTo>
                  <a:pt x="939" y="161861"/>
                </a:lnTo>
                <a:lnTo>
                  <a:pt x="1866" y="169379"/>
                </a:lnTo>
                <a:lnTo>
                  <a:pt x="2806" y="176403"/>
                </a:lnTo>
                <a:lnTo>
                  <a:pt x="4686" y="183438"/>
                </a:lnTo>
                <a:lnTo>
                  <a:pt x="6565" y="190487"/>
                </a:lnTo>
                <a:lnTo>
                  <a:pt x="8915" y="197523"/>
                </a:lnTo>
                <a:lnTo>
                  <a:pt x="11734" y="204089"/>
                </a:lnTo>
                <a:lnTo>
                  <a:pt x="14541" y="210654"/>
                </a:lnTo>
                <a:lnTo>
                  <a:pt x="17818" y="216738"/>
                </a:lnTo>
                <a:lnTo>
                  <a:pt x="21107" y="222846"/>
                </a:lnTo>
                <a:lnTo>
                  <a:pt x="24866" y="228955"/>
                </a:lnTo>
                <a:lnTo>
                  <a:pt x="29082" y="234581"/>
                </a:lnTo>
                <a:lnTo>
                  <a:pt x="33299" y="240207"/>
                </a:lnTo>
                <a:lnTo>
                  <a:pt x="37998" y="245364"/>
                </a:lnTo>
                <a:lnTo>
                  <a:pt x="43167" y="250532"/>
                </a:lnTo>
                <a:lnTo>
                  <a:pt x="48310" y="255689"/>
                </a:lnTo>
                <a:lnTo>
                  <a:pt x="53466" y="260375"/>
                </a:lnTo>
                <a:lnTo>
                  <a:pt x="59118" y="264604"/>
                </a:lnTo>
                <a:lnTo>
                  <a:pt x="64744" y="268820"/>
                </a:lnTo>
                <a:lnTo>
                  <a:pt x="70827" y="272580"/>
                </a:lnTo>
                <a:lnTo>
                  <a:pt x="76936" y="275856"/>
                </a:lnTo>
                <a:lnTo>
                  <a:pt x="83045" y="279146"/>
                </a:lnTo>
                <a:lnTo>
                  <a:pt x="124320" y="291807"/>
                </a:lnTo>
                <a:lnTo>
                  <a:pt x="131838" y="292747"/>
                </a:lnTo>
                <a:lnTo>
                  <a:pt x="139331" y="293700"/>
                </a:lnTo>
                <a:lnTo>
                  <a:pt x="146837" y="293700"/>
                </a:lnTo>
                <a:lnTo>
                  <a:pt x="154355" y="293700"/>
                </a:lnTo>
                <a:lnTo>
                  <a:pt x="161848" y="292747"/>
                </a:lnTo>
                <a:lnTo>
                  <a:pt x="204063" y="281965"/>
                </a:lnTo>
                <a:lnTo>
                  <a:pt x="216738" y="275856"/>
                </a:lnTo>
                <a:lnTo>
                  <a:pt x="222834" y="272580"/>
                </a:lnTo>
                <a:lnTo>
                  <a:pt x="228930" y="268820"/>
                </a:lnTo>
                <a:lnTo>
                  <a:pt x="234556" y="264604"/>
                </a:lnTo>
                <a:lnTo>
                  <a:pt x="240207" y="260375"/>
                </a:lnTo>
                <a:lnTo>
                  <a:pt x="245363" y="255689"/>
                </a:lnTo>
                <a:lnTo>
                  <a:pt x="250507" y="250532"/>
                </a:lnTo>
                <a:lnTo>
                  <a:pt x="255676" y="245364"/>
                </a:lnTo>
                <a:lnTo>
                  <a:pt x="260375" y="240207"/>
                </a:lnTo>
                <a:lnTo>
                  <a:pt x="264591" y="234581"/>
                </a:lnTo>
                <a:lnTo>
                  <a:pt x="268808" y="228955"/>
                </a:lnTo>
                <a:lnTo>
                  <a:pt x="272567" y="222846"/>
                </a:lnTo>
                <a:lnTo>
                  <a:pt x="275856" y="216738"/>
                </a:lnTo>
                <a:lnTo>
                  <a:pt x="279133" y="210654"/>
                </a:lnTo>
                <a:lnTo>
                  <a:pt x="281939" y="204089"/>
                </a:lnTo>
                <a:lnTo>
                  <a:pt x="284759" y="197523"/>
                </a:lnTo>
                <a:lnTo>
                  <a:pt x="287108" y="190487"/>
                </a:lnTo>
                <a:lnTo>
                  <a:pt x="289001" y="183438"/>
                </a:lnTo>
                <a:lnTo>
                  <a:pt x="290868" y="176403"/>
                </a:lnTo>
                <a:lnTo>
                  <a:pt x="291807" y="169379"/>
                </a:lnTo>
                <a:lnTo>
                  <a:pt x="292734" y="161861"/>
                </a:lnTo>
                <a:lnTo>
                  <a:pt x="293674" y="154355"/>
                </a:lnTo>
                <a:lnTo>
                  <a:pt x="293674" y="146837"/>
                </a:lnTo>
                <a:lnTo>
                  <a:pt x="293674" y="139344"/>
                </a:lnTo>
                <a:lnTo>
                  <a:pt x="292734" y="131838"/>
                </a:lnTo>
                <a:lnTo>
                  <a:pt x="281939" y="89611"/>
                </a:lnTo>
                <a:lnTo>
                  <a:pt x="279133" y="83045"/>
                </a:lnTo>
                <a:lnTo>
                  <a:pt x="275856" y="76949"/>
                </a:lnTo>
                <a:lnTo>
                  <a:pt x="272567" y="70853"/>
                </a:lnTo>
                <a:lnTo>
                  <a:pt x="268808" y="64744"/>
                </a:lnTo>
                <a:lnTo>
                  <a:pt x="264591" y="59118"/>
                </a:lnTo>
                <a:lnTo>
                  <a:pt x="260375" y="53492"/>
                </a:lnTo>
                <a:lnTo>
                  <a:pt x="255676" y="48323"/>
                </a:lnTo>
                <a:lnTo>
                  <a:pt x="250507" y="43167"/>
                </a:lnTo>
                <a:lnTo>
                  <a:pt x="245363" y="38011"/>
                </a:lnTo>
                <a:lnTo>
                  <a:pt x="216738" y="17830"/>
                </a:lnTo>
                <a:lnTo>
                  <a:pt x="210629" y="14541"/>
                </a:lnTo>
                <a:lnTo>
                  <a:pt x="204063" y="11734"/>
                </a:lnTo>
                <a:lnTo>
                  <a:pt x="197497" y="8915"/>
                </a:lnTo>
                <a:lnTo>
                  <a:pt x="190461" y="6565"/>
                </a:lnTo>
                <a:lnTo>
                  <a:pt x="154355" y="0"/>
                </a:lnTo>
                <a:lnTo>
                  <a:pt x="14683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97">
            <a:extLst>
              <a:ext uri="{FF2B5EF4-FFF2-40B4-BE49-F238E27FC236}">
                <a16:creationId xmlns:a16="http://schemas.microsoft.com/office/drawing/2014/main" id="{3B794919-6B34-E44A-BB9A-E294A80DF002}"/>
              </a:ext>
            </a:extLst>
          </p:cNvPr>
          <p:cNvSpPr/>
          <p:nvPr userDrawn="1"/>
        </p:nvSpPr>
        <p:spPr>
          <a:xfrm>
            <a:off x="1970438" y="2880997"/>
            <a:ext cx="172923" cy="11335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98">
            <a:extLst>
              <a:ext uri="{FF2B5EF4-FFF2-40B4-BE49-F238E27FC236}">
                <a16:creationId xmlns:a16="http://schemas.microsoft.com/office/drawing/2014/main" id="{A86A0F88-2998-0C49-BC1F-D97F599DDDD1}"/>
              </a:ext>
            </a:extLst>
          </p:cNvPr>
          <p:cNvSpPr/>
          <p:nvPr userDrawn="1"/>
        </p:nvSpPr>
        <p:spPr>
          <a:xfrm>
            <a:off x="2427990" y="2759632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5" h="294005">
                <a:moveTo>
                  <a:pt x="146837" y="0"/>
                </a:moveTo>
                <a:lnTo>
                  <a:pt x="139331" y="0"/>
                </a:lnTo>
                <a:lnTo>
                  <a:pt x="131813" y="939"/>
                </a:lnTo>
                <a:lnTo>
                  <a:pt x="89611" y="11734"/>
                </a:lnTo>
                <a:lnTo>
                  <a:pt x="83045" y="14541"/>
                </a:lnTo>
                <a:lnTo>
                  <a:pt x="76936" y="17830"/>
                </a:lnTo>
                <a:lnTo>
                  <a:pt x="70827" y="21107"/>
                </a:lnTo>
                <a:lnTo>
                  <a:pt x="64744" y="24866"/>
                </a:lnTo>
                <a:lnTo>
                  <a:pt x="33299" y="53492"/>
                </a:lnTo>
                <a:lnTo>
                  <a:pt x="11734" y="89611"/>
                </a:lnTo>
                <a:lnTo>
                  <a:pt x="8902" y="96177"/>
                </a:lnTo>
                <a:lnTo>
                  <a:pt x="6565" y="103212"/>
                </a:lnTo>
                <a:lnTo>
                  <a:pt x="4686" y="110261"/>
                </a:lnTo>
                <a:lnTo>
                  <a:pt x="2806" y="117284"/>
                </a:lnTo>
                <a:lnTo>
                  <a:pt x="1866" y="124320"/>
                </a:lnTo>
                <a:lnTo>
                  <a:pt x="927" y="131838"/>
                </a:lnTo>
                <a:lnTo>
                  <a:pt x="0" y="139344"/>
                </a:lnTo>
                <a:lnTo>
                  <a:pt x="0" y="146837"/>
                </a:lnTo>
                <a:lnTo>
                  <a:pt x="0" y="154355"/>
                </a:lnTo>
                <a:lnTo>
                  <a:pt x="927" y="161861"/>
                </a:lnTo>
                <a:lnTo>
                  <a:pt x="1866" y="169379"/>
                </a:lnTo>
                <a:lnTo>
                  <a:pt x="2806" y="176403"/>
                </a:lnTo>
                <a:lnTo>
                  <a:pt x="4686" y="183438"/>
                </a:lnTo>
                <a:lnTo>
                  <a:pt x="6565" y="190487"/>
                </a:lnTo>
                <a:lnTo>
                  <a:pt x="8902" y="197523"/>
                </a:lnTo>
                <a:lnTo>
                  <a:pt x="11734" y="204089"/>
                </a:lnTo>
                <a:lnTo>
                  <a:pt x="14541" y="210654"/>
                </a:lnTo>
                <a:lnTo>
                  <a:pt x="17818" y="216738"/>
                </a:lnTo>
                <a:lnTo>
                  <a:pt x="21107" y="222846"/>
                </a:lnTo>
                <a:lnTo>
                  <a:pt x="24866" y="228955"/>
                </a:lnTo>
                <a:lnTo>
                  <a:pt x="53467" y="260375"/>
                </a:lnTo>
                <a:lnTo>
                  <a:pt x="76936" y="275856"/>
                </a:lnTo>
                <a:lnTo>
                  <a:pt x="83045" y="279146"/>
                </a:lnTo>
                <a:lnTo>
                  <a:pt x="124320" y="291807"/>
                </a:lnTo>
                <a:lnTo>
                  <a:pt x="131813" y="292747"/>
                </a:lnTo>
                <a:lnTo>
                  <a:pt x="139331" y="293700"/>
                </a:lnTo>
                <a:lnTo>
                  <a:pt x="146837" y="293700"/>
                </a:lnTo>
                <a:lnTo>
                  <a:pt x="154355" y="293700"/>
                </a:lnTo>
                <a:lnTo>
                  <a:pt x="161848" y="292747"/>
                </a:lnTo>
                <a:lnTo>
                  <a:pt x="204063" y="281965"/>
                </a:lnTo>
                <a:lnTo>
                  <a:pt x="216738" y="275856"/>
                </a:lnTo>
                <a:lnTo>
                  <a:pt x="222834" y="272580"/>
                </a:lnTo>
                <a:lnTo>
                  <a:pt x="255676" y="245364"/>
                </a:lnTo>
                <a:lnTo>
                  <a:pt x="264591" y="234581"/>
                </a:lnTo>
                <a:lnTo>
                  <a:pt x="268808" y="228955"/>
                </a:lnTo>
                <a:lnTo>
                  <a:pt x="272567" y="222846"/>
                </a:lnTo>
                <a:lnTo>
                  <a:pt x="275844" y="216738"/>
                </a:lnTo>
                <a:lnTo>
                  <a:pt x="279133" y="210654"/>
                </a:lnTo>
                <a:lnTo>
                  <a:pt x="281940" y="204089"/>
                </a:lnTo>
                <a:lnTo>
                  <a:pt x="284759" y="197523"/>
                </a:lnTo>
                <a:lnTo>
                  <a:pt x="287108" y="190487"/>
                </a:lnTo>
                <a:lnTo>
                  <a:pt x="288975" y="183438"/>
                </a:lnTo>
                <a:lnTo>
                  <a:pt x="290868" y="176403"/>
                </a:lnTo>
                <a:lnTo>
                  <a:pt x="291807" y="169379"/>
                </a:lnTo>
                <a:lnTo>
                  <a:pt x="292735" y="161861"/>
                </a:lnTo>
                <a:lnTo>
                  <a:pt x="293674" y="154355"/>
                </a:lnTo>
                <a:lnTo>
                  <a:pt x="293674" y="146837"/>
                </a:lnTo>
                <a:lnTo>
                  <a:pt x="293674" y="139344"/>
                </a:lnTo>
                <a:lnTo>
                  <a:pt x="292735" y="131838"/>
                </a:lnTo>
                <a:lnTo>
                  <a:pt x="291807" y="124320"/>
                </a:lnTo>
                <a:lnTo>
                  <a:pt x="290868" y="117284"/>
                </a:lnTo>
                <a:lnTo>
                  <a:pt x="288975" y="110261"/>
                </a:lnTo>
                <a:lnTo>
                  <a:pt x="287108" y="103212"/>
                </a:lnTo>
                <a:lnTo>
                  <a:pt x="284759" y="96177"/>
                </a:lnTo>
                <a:lnTo>
                  <a:pt x="281940" y="89611"/>
                </a:lnTo>
                <a:lnTo>
                  <a:pt x="279133" y="83045"/>
                </a:lnTo>
                <a:lnTo>
                  <a:pt x="275844" y="76949"/>
                </a:lnTo>
                <a:lnTo>
                  <a:pt x="272567" y="70853"/>
                </a:lnTo>
                <a:lnTo>
                  <a:pt x="268808" y="64744"/>
                </a:lnTo>
                <a:lnTo>
                  <a:pt x="264591" y="59118"/>
                </a:lnTo>
                <a:lnTo>
                  <a:pt x="260375" y="53492"/>
                </a:lnTo>
                <a:lnTo>
                  <a:pt x="255676" y="48323"/>
                </a:lnTo>
                <a:lnTo>
                  <a:pt x="250507" y="43167"/>
                </a:lnTo>
                <a:lnTo>
                  <a:pt x="245351" y="38011"/>
                </a:lnTo>
                <a:lnTo>
                  <a:pt x="240182" y="33324"/>
                </a:lnTo>
                <a:lnTo>
                  <a:pt x="234556" y="29083"/>
                </a:lnTo>
                <a:lnTo>
                  <a:pt x="228930" y="24866"/>
                </a:lnTo>
                <a:lnTo>
                  <a:pt x="222834" y="21107"/>
                </a:lnTo>
                <a:lnTo>
                  <a:pt x="216738" y="17830"/>
                </a:lnTo>
                <a:lnTo>
                  <a:pt x="210629" y="14541"/>
                </a:lnTo>
                <a:lnTo>
                  <a:pt x="204063" y="11734"/>
                </a:lnTo>
                <a:lnTo>
                  <a:pt x="197497" y="8915"/>
                </a:lnTo>
                <a:lnTo>
                  <a:pt x="190461" y="6565"/>
                </a:lnTo>
                <a:lnTo>
                  <a:pt x="154355" y="0"/>
                </a:lnTo>
                <a:lnTo>
                  <a:pt x="14683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99">
            <a:extLst>
              <a:ext uri="{FF2B5EF4-FFF2-40B4-BE49-F238E27FC236}">
                <a16:creationId xmlns:a16="http://schemas.microsoft.com/office/drawing/2014/main" id="{DB59DBDF-2889-E84B-AF7A-A3A3DF355505}"/>
              </a:ext>
            </a:extLst>
          </p:cNvPr>
          <p:cNvSpPr/>
          <p:nvPr userDrawn="1"/>
        </p:nvSpPr>
        <p:spPr>
          <a:xfrm>
            <a:off x="2617978" y="2890522"/>
            <a:ext cx="34290" cy="36830"/>
          </a:xfrm>
          <a:custGeom>
            <a:avLst/>
            <a:gdLst/>
            <a:ahLst/>
            <a:cxnLst/>
            <a:rect l="l" t="t" r="r" b="b"/>
            <a:pathLst>
              <a:path w="34289" h="36830">
                <a:moveTo>
                  <a:pt x="16891" y="0"/>
                </a:moveTo>
                <a:lnTo>
                  <a:pt x="20180" y="482"/>
                </a:lnTo>
                <a:lnTo>
                  <a:pt x="23456" y="1409"/>
                </a:lnTo>
                <a:lnTo>
                  <a:pt x="26276" y="3289"/>
                </a:lnTo>
                <a:lnTo>
                  <a:pt x="29083" y="5156"/>
                </a:lnTo>
                <a:lnTo>
                  <a:pt x="30975" y="7975"/>
                </a:lnTo>
                <a:lnTo>
                  <a:pt x="32385" y="11264"/>
                </a:lnTo>
                <a:lnTo>
                  <a:pt x="33324" y="14541"/>
                </a:lnTo>
                <a:lnTo>
                  <a:pt x="33782" y="18300"/>
                </a:lnTo>
                <a:lnTo>
                  <a:pt x="33324" y="22059"/>
                </a:lnTo>
                <a:lnTo>
                  <a:pt x="16891" y="36601"/>
                </a:lnTo>
                <a:lnTo>
                  <a:pt x="13614" y="36131"/>
                </a:lnTo>
                <a:lnTo>
                  <a:pt x="0" y="18300"/>
                </a:lnTo>
                <a:lnTo>
                  <a:pt x="482" y="14541"/>
                </a:lnTo>
                <a:lnTo>
                  <a:pt x="1422" y="11264"/>
                </a:lnTo>
                <a:lnTo>
                  <a:pt x="2832" y="7975"/>
                </a:lnTo>
                <a:lnTo>
                  <a:pt x="4699" y="5156"/>
                </a:lnTo>
                <a:lnTo>
                  <a:pt x="7505" y="3289"/>
                </a:lnTo>
                <a:lnTo>
                  <a:pt x="10325" y="1409"/>
                </a:lnTo>
                <a:lnTo>
                  <a:pt x="13614" y="482"/>
                </a:lnTo>
                <a:lnTo>
                  <a:pt x="1689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0">
            <a:extLst>
              <a:ext uri="{FF2B5EF4-FFF2-40B4-BE49-F238E27FC236}">
                <a16:creationId xmlns:a16="http://schemas.microsoft.com/office/drawing/2014/main" id="{9BFEE4D8-6DB8-FB4B-A852-8FEEE3A0E33D}"/>
              </a:ext>
            </a:extLst>
          </p:cNvPr>
          <p:cNvSpPr/>
          <p:nvPr userDrawn="1"/>
        </p:nvSpPr>
        <p:spPr>
          <a:xfrm>
            <a:off x="2497889" y="2890519"/>
            <a:ext cx="34290" cy="36830"/>
          </a:xfrm>
          <a:custGeom>
            <a:avLst/>
            <a:gdLst/>
            <a:ahLst/>
            <a:cxnLst/>
            <a:rect l="l" t="t" r="r" b="b"/>
            <a:pathLst>
              <a:path w="34289" h="36830">
                <a:moveTo>
                  <a:pt x="16878" y="36601"/>
                </a:moveTo>
                <a:lnTo>
                  <a:pt x="13601" y="36144"/>
                </a:lnTo>
                <a:lnTo>
                  <a:pt x="10312" y="35191"/>
                </a:lnTo>
                <a:lnTo>
                  <a:pt x="0" y="18300"/>
                </a:lnTo>
                <a:lnTo>
                  <a:pt x="469" y="14541"/>
                </a:lnTo>
                <a:lnTo>
                  <a:pt x="1409" y="11264"/>
                </a:lnTo>
                <a:lnTo>
                  <a:pt x="2819" y="7975"/>
                </a:lnTo>
                <a:lnTo>
                  <a:pt x="4686" y="5168"/>
                </a:lnTo>
                <a:lnTo>
                  <a:pt x="7493" y="3302"/>
                </a:lnTo>
                <a:lnTo>
                  <a:pt x="10312" y="1409"/>
                </a:lnTo>
                <a:lnTo>
                  <a:pt x="13601" y="482"/>
                </a:lnTo>
                <a:lnTo>
                  <a:pt x="16878" y="0"/>
                </a:lnTo>
                <a:lnTo>
                  <a:pt x="20167" y="482"/>
                </a:lnTo>
                <a:lnTo>
                  <a:pt x="23444" y="1409"/>
                </a:lnTo>
                <a:lnTo>
                  <a:pt x="26276" y="3302"/>
                </a:lnTo>
                <a:lnTo>
                  <a:pt x="29095" y="5168"/>
                </a:lnTo>
                <a:lnTo>
                  <a:pt x="30962" y="7975"/>
                </a:lnTo>
                <a:lnTo>
                  <a:pt x="32359" y="11264"/>
                </a:lnTo>
                <a:lnTo>
                  <a:pt x="33312" y="14541"/>
                </a:lnTo>
                <a:lnTo>
                  <a:pt x="33769" y="18300"/>
                </a:lnTo>
                <a:lnTo>
                  <a:pt x="33312" y="22059"/>
                </a:lnTo>
                <a:lnTo>
                  <a:pt x="20167" y="36144"/>
                </a:lnTo>
                <a:lnTo>
                  <a:pt x="16878" y="36601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1">
            <a:extLst>
              <a:ext uri="{FF2B5EF4-FFF2-40B4-BE49-F238E27FC236}">
                <a16:creationId xmlns:a16="http://schemas.microsoft.com/office/drawing/2014/main" id="{E62BB521-B729-3043-99BE-504DE1451022}"/>
              </a:ext>
            </a:extLst>
          </p:cNvPr>
          <p:cNvSpPr/>
          <p:nvPr userDrawn="1"/>
        </p:nvSpPr>
        <p:spPr>
          <a:xfrm>
            <a:off x="2572015" y="2961827"/>
            <a:ext cx="77470" cy="24130"/>
          </a:xfrm>
          <a:custGeom>
            <a:avLst/>
            <a:gdLst/>
            <a:ahLst/>
            <a:cxnLst/>
            <a:rect l="l" t="t" r="r" b="b"/>
            <a:pathLst>
              <a:path w="77469" h="24130">
                <a:moveTo>
                  <a:pt x="0" y="23926"/>
                </a:moveTo>
                <a:lnTo>
                  <a:pt x="7693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2">
            <a:extLst>
              <a:ext uri="{FF2B5EF4-FFF2-40B4-BE49-F238E27FC236}">
                <a16:creationId xmlns:a16="http://schemas.microsoft.com/office/drawing/2014/main" id="{210E00D4-BDC0-424D-BDAC-39B5987FC2FA}"/>
              </a:ext>
            </a:extLst>
          </p:cNvPr>
          <p:cNvSpPr/>
          <p:nvPr userDrawn="1"/>
        </p:nvSpPr>
        <p:spPr>
          <a:xfrm>
            <a:off x="3014396" y="2790606"/>
            <a:ext cx="156845" cy="309880"/>
          </a:xfrm>
          <a:custGeom>
            <a:avLst/>
            <a:gdLst/>
            <a:ahLst/>
            <a:cxnLst/>
            <a:rect l="l" t="t" r="r" b="b"/>
            <a:pathLst>
              <a:path w="156844" h="309880">
                <a:moveTo>
                  <a:pt x="94310" y="0"/>
                </a:moveTo>
                <a:lnTo>
                  <a:pt x="90550" y="1409"/>
                </a:lnTo>
                <a:lnTo>
                  <a:pt x="86804" y="2806"/>
                </a:lnTo>
                <a:lnTo>
                  <a:pt x="82575" y="3759"/>
                </a:lnTo>
                <a:lnTo>
                  <a:pt x="78358" y="3759"/>
                </a:lnTo>
                <a:lnTo>
                  <a:pt x="74117" y="3759"/>
                </a:lnTo>
                <a:lnTo>
                  <a:pt x="70383" y="2806"/>
                </a:lnTo>
                <a:lnTo>
                  <a:pt x="66154" y="1866"/>
                </a:lnTo>
                <a:lnTo>
                  <a:pt x="62407" y="0"/>
                </a:lnTo>
                <a:lnTo>
                  <a:pt x="57708" y="939"/>
                </a:lnTo>
                <a:lnTo>
                  <a:pt x="53492" y="1866"/>
                </a:lnTo>
                <a:lnTo>
                  <a:pt x="49275" y="3276"/>
                </a:lnTo>
                <a:lnTo>
                  <a:pt x="45516" y="5156"/>
                </a:lnTo>
                <a:lnTo>
                  <a:pt x="41757" y="7035"/>
                </a:lnTo>
                <a:lnTo>
                  <a:pt x="38011" y="8915"/>
                </a:lnTo>
                <a:lnTo>
                  <a:pt x="34734" y="11252"/>
                </a:lnTo>
                <a:lnTo>
                  <a:pt x="31432" y="14058"/>
                </a:lnTo>
                <a:lnTo>
                  <a:pt x="28625" y="16891"/>
                </a:lnTo>
                <a:lnTo>
                  <a:pt x="25819" y="19710"/>
                </a:lnTo>
                <a:lnTo>
                  <a:pt x="6565" y="60985"/>
                </a:lnTo>
                <a:lnTo>
                  <a:pt x="939" y="106489"/>
                </a:lnTo>
                <a:lnTo>
                  <a:pt x="482" y="119164"/>
                </a:lnTo>
                <a:lnTo>
                  <a:pt x="0" y="132295"/>
                </a:lnTo>
                <a:lnTo>
                  <a:pt x="482" y="135102"/>
                </a:lnTo>
                <a:lnTo>
                  <a:pt x="939" y="137922"/>
                </a:lnTo>
                <a:lnTo>
                  <a:pt x="1892" y="140728"/>
                </a:lnTo>
                <a:lnTo>
                  <a:pt x="12674" y="147294"/>
                </a:lnTo>
                <a:lnTo>
                  <a:pt x="15493" y="146837"/>
                </a:lnTo>
                <a:lnTo>
                  <a:pt x="24866" y="135102"/>
                </a:lnTo>
                <a:lnTo>
                  <a:pt x="25349" y="132295"/>
                </a:lnTo>
                <a:lnTo>
                  <a:pt x="29082" y="93345"/>
                </a:lnTo>
                <a:lnTo>
                  <a:pt x="38480" y="51600"/>
                </a:lnTo>
                <a:lnTo>
                  <a:pt x="40360" y="49720"/>
                </a:lnTo>
                <a:lnTo>
                  <a:pt x="40360" y="50660"/>
                </a:lnTo>
                <a:lnTo>
                  <a:pt x="40817" y="52552"/>
                </a:lnTo>
                <a:lnTo>
                  <a:pt x="40817" y="60528"/>
                </a:lnTo>
                <a:lnTo>
                  <a:pt x="39890" y="87718"/>
                </a:lnTo>
                <a:lnTo>
                  <a:pt x="37541" y="126669"/>
                </a:lnTo>
                <a:lnTo>
                  <a:pt x="35191" y="170294"/>
                </a:lnTo>
                <a:lnTo>
                  <a:pt x="29565" y="252857"/>
                </a:lnTo>
                <a:lnTo>
                  <a:pt x="26758" y="290398"/>
                </a:lnTo>
                <a:lnTo>
                  <a:pt x="26758" y="293674"/>
                </a:lnTo>
                <a:lnTo>
                  <a:pt x="40360" y="309626"/>
                </a:lnTo>
                <a:lnTo>
                  <a:pt x="42710" y="309626"/>
                </a:lnTo>
                <a:lnTo>
                  <a:pt x="45973" y="309626"/>
                </a:lnTo>
                <a:lnTo>
                  <a:pt x="71310" y="164198"/>
                </a:lnTo>
                <a:lnTo>
                  <a:pt x="71793" y="162788"/>
                </a:lnTo>
                <a:lnTo>
                  <a:pt x="72720" y="160439"/>
                </a:lnTo>
                <a:lnTo>
                  <a:pt x="73659" y="159512"/>
                </a:lnTo>
                <a:lnTo>
                  <a:pt x="74599" y="158089"/>
                </a:lnTo>
                <a:lnTo>
                  <a:pt x="76479" y="157619"/>
                </a:lnTo>
                <a:lnTo>
                  <a:pt x="78358" y="157162"/>
                </a:lnTo>
                <a:lnTo>
                  <a:pt x="80225" y="157619"/>
                </a:lnTo>
                <a:lnTo>
                  <a:pt x="82118" y="158089"/>
                </a:lnTo>
                <a:lnTo>
                  <a:pt x="83045" y="159512"/>
                </a:lnTo>
                <a:lnTo>
                  <a:pt x="83985" y="160439"/>
                </a:lnTo>
                <a:lnTo>
                  <a:pt x="84924" y="162788"/>
                </a:lnTo>
                <a:lnTo>
                  <a:pt x="85394" y="164198"/>
                </a:lnTo>
                <a:lnTo>
                  <a:pt x="98069" y="295541"/>
                </a:lnTo>
                <a:lnTo>
                  <a:pt x="98526" y="298373"/>
                </a:lnTo>
                <a:lnTo>
                  <a:pt x="110718" y="309626"/>
                </a:lnTo>
                <a:lnTo>
                  <a:pt x="114020" y="309626"/>
                </a:lnTo>
                <a:lnTo>
                  <a:pt x="116344" y="309626"/>
                </a:lnTo>
                <a:lnTo>
                  <a:pt x="119633" y="308686"/>
                </a:lnTo>
                <a:lnTo>
                  <a:pt x="122453" y="307276"/>
                </a:lnTo>
                <a:lnTo>
                  <a:pt x="124802" y="305409"/>
                </a:lnTo>
                <a:lnTo>
                  <a:pt x="126669" y="302590"/>
                </a:lnTo>
                <a:lnTo>
                  <a:pt x="128562" y="299783"/>
                </a:lnTo>
                <a:lnTo>
                  <a:pt x="129489" y="296964"/>
                </a:lnTo>
                <a:lnTo>
                  <a:pt x="129959" y="293674"/>
                </a:lnTo>
                <a:lnTo>
                  <a:pt x="129959" y="290398"/>
                </a:lnTo>
                <a:lnTo>
                  <a:pt x="127152" y="252857"/>
                </a:lnTo>
                <a:lnTo>
                  <a:pt x="121996" y="171221"/>
                </a:lnTo>
                <a:lnTo>
                  <a:pt x="119176" y="127127"/>
                </a:lnTo>
                <a:lnTo>
                  <a:pt x="117284" y="88671"/>
                </a:lnTo>
                <a:lnTo>
                  <a:pt x="116344" y="60985"/>
                </a:lnTo>
                <a:lnTo>
                  <a:pt x="116344" y="53009"/>
                </a:lnTo>
                <a:lnTo>
                  <a:pt x="116344" y="49720"/>
                </a:lnTo>
                <a:lnTo>
                  <a:pt x="116827" y="49720"/>
                </a:lnTo>
                <a:lnTo>
                  <a:pt x="117284" y="49720"/>
                </a:lnTo>
                <a:lnTo>
                  <a:pt x="118236" y="51600"/>
                </a:lnTo>
                <a:lnTo>
                  <a:pt x="127609" y="92887"/>
                </a:lnTo>
                <a:lnTo>
                  <a:pt x="131368" y="132295"/>
                </a:lnTo>
                <a:lnTo>
                  <a:pt x="131838" y="135102"/>
                </a:lnTo>
                <a:lnTo>
                  <a:pt x="144030" y="147294"/>
                </a:lnTo>
                <a:lnTo>
                  <a:pt x="146862" y="146837"/>
                </a:lnTo>
                <a:lnTo>
                  <a:pt x="156705" y="132295"/>
                </a:lnTo>
                <a:lnTo>
                  <a:pt x="156235" y="106019"/>
                </a:lnTo>
                <a:lnTo>
                  <a:pt x="151536" y="60985"/>
                </a:lnTo>
                <a:lnTo>
                  <a:pt x="136055" y="22517"/>
                </a:lnTo>
                <a:lnTo>
                  <a:pt x="116827" y="6565"/>
                </a:lnTo>
                <a:lnTo>
                  <a:pt x="113068" y="4686"/>
                </a:lnTo>
                <a:lnTo>
                  <a:pt x="108851" y="3276"/>
                </a:lnTo>
                <a:lnTo>
                  <a:pt x="104152" y="1866"/>
                </a:lnTo>
                <a:lnTo>
                  <a:pt x="99466" y="939"/>
                </a:lnTo>
                <a:lnTo>
                  <a:pt x="9431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3">
            <a:extLst>
              <a:ext uri="{FF2B5EF4-FFF2-40B4-BE49-F238E27FC236}">
                <a16:creationId xmlns:a16="http://schemas.microsoft.com/office/drawing/2014/main" id="{9B2809A5-EEE9-6544-A93B-200178190873}"/>
              </a:ext>
            </a:extLst>
          </p:cNvPr>
          <p:cNvSpPr/>
          <p:nvPr userDrawn="1"/>
        </p:nvSpPr>
        <p:spPr>
          <a:xfrm>
            <a:off x="3050390" y="2699448"/>
            <a:ext cx="84734" cy="913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04">
            <a:extLst>
              <a:ext uri="{FF2B5EF4-FFF2-40B4-BE49-F238E27FC236}">
                <a16:creationId xmlns:a16="http://schemas.microsoft.com/office/drawing/2014/main" id="{6DCE75DC-A5C9-3040-BD5E-25F15FB5F300}"/>
              </a:ext>
            </a:extLst>
          </p:cNvPr>
          <p:cNvSpPr/>
          <p:nvPr userDrawn="1"/>
        </p:nvSpPr>
        <p:spPr>
          <a:xfrm>
            <a:off x="4054816" y="2749186"/>
            <a:ext cx="147586" cy="31082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05">
            <a:extLst>
              <a:ext uri="{FF2B5EF4-FFF2-40B4-BE49-F238E27FC236}">
                <a16:creationId xmlns:a16="http://schemas.microsoft.com/office/drawing/2014/main" id="{143F9C50-5D67-A147-89F2-7EB628514F1F}"/>
              </a:ext>
            </a:extLst>
          </p:cNvPr>
          <p:cNvSpPr/>
          <p:nvPr userDrawn="1"/>
        </p:nvSpPr>
        <p:spPr>
          <a:xfrm>
            <a:off x="3570188" y="2701318"/>
            <a:ext cx="80975" cy="8943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06">
            <a:extLst>
              <a:ext uri="{FF2B5EF4-FFF2-40B4-BE49-F238E27FC236}">
                <a16:creationId xmlns:a16="http://schemas.microsoft.com/office/drawing/2014/main" id="{6F278748-57A4-3743-89FB-63AB0C8E4812}"/>
              </a:ext>
            </a:extLst>
          </p:cNvPr>
          <p:cNvSpPr/>
          <p:nvPr userDrawn="1"/>
        </p:nvSpPr>
        <p:spPr>
          <a:xfrm>
            <a:off x="3544054" y="2790124"/>
            <a:ext cx="133350" cy="308610"/>
          </a:xfrm>
          <a:custGeom>
            <a:avLst/>
            <a:gdLst/>
            <a:ahLst/>
            <a:cxnLst/>
            <a:rect l="l" t="t" r="r" b="b"/>
            <a:pathLst>
              <a:path w="133350" h="308610">
                <a:moveTo>
                  <a:pt x="80695" y="0"/>
                </a:moveTo>
                <a:lnTo>
                  <a:pt x="77419" y="1892"/>
                </a:lnTo>
                <a:lnTo>
                  <a:pt x="74129" y="2832"/>
                </a:lnTo>
                <a:lnTo>
                  <a:pt x="70370" y="3759"/>
                </a:lnTo>
                <a:lnTo>
                  <a:pt x="66636" y="4241"/>
                </a:lnTo>
                <a:lnTo>
                  <a:pt x="62877" y="3759"/>
                </a:lnTo>
                <a:lnTo>
                  <a:pt x="59118" y="2832"/>
                </a:lnTo>
                <a:lnTo>
                  <a:pt x="55829" y="1892"/>
                </a:lnTo>
                <a:lnTo>
                  <a:pt x="52552" y="0"/>
                </a:lnTo>
                <a:lnTo>
                  <a:pt x="48793" y="939"/>
                </a:lnTo>
                <a:lnTo>
                  <a:pt x="45046" y="2349"/>
                </a:lnTo>
                <a:lnTo>
                  <a:pt x="41770" y="3759"/>
                </a:lnTo>
                <a:lnTo>
                  <a:pt x="38950" y="5638"/>
                </a:lnTo>
                <a:lnTo>
                  <a:pt x="32842" y="9398"/>
                </a:lnTo>
                <a:lnTo>
                  <a:pt x="11277" y="42710"/>
                </a:lnTo>
                <a:lnTo>
                  <a:pt x="2819" y="83045"/>
                </a:lnTo>
                <a:lnTo>
                  <a:pt x="1409" y="94310"/>
                </a:lnTo>
                <a:lnTo>
                  <a:pt x="469" y="106502"/>
                </a:lnTo>
                <a:lnTo>
                  <a:pt x="0" y="119176"/>
                </a:lnTo>
                <a:lnTo>
                  <a:pt x="0" y="132308"/>
                </a:lnTo>
                <a:lnTo>
                  <a:pt x="469" y="135128"/>
                </a:lnTo>
                <a:lnTo>
                  <a:pt x="952" y="137934"/>
                </a:lnTo>
                <a:lnTo>
                  <a:pt x="1892" y="140754"/>
                </a:lnTo>
                <a:lnTo>
                  <a:pt x="3302" y="142621"/>
                </a:lnTo>
                <a:lnTo>
                  <a:pt x="4699" y="144500"/>
                </a:lnTo>
                <a:lnTo>
                  <a:pt x="6108" y="145910"/>
                </a:lnTo>
                <a:lnTo>
                  <a:pt x="7975" y="146862"/>
                </a:lnTo>
                <a:lnTo>
                  <a:pt x="9385" y="146862"/>
                </a:lnTo>
                <a:lnTo>
                  <a:pt x="12192" y="146862"/>
                </a:lnTo>
                <a:lnTo>
                  <a:pt x="19710" y="117284"/>
                </a:lnTo>
                <a:lnTo>
                  <a:pt x="22059" y="98069"/>
                </a:lnTo>
                <a:lnTo>
                  <a:pt x="24866" y="78816"/>
                </a:lnTo>
                <a:lnTo>
                  <a:pt x="26276" y="70383"/>
                </a:lnTo>
                <a:lnTo>
                  <a:pt x="28143" y="63334"/>
                </a:lnTo>
                <a:lnTo>
                  <a:pt x="27228" y="59601"/>
                </a:lnTo>
                <a:lnTo>
                  <a:pt x="26746" y="55841"/>
                </a:lnTo>
                <a:lnTo>
                  <a:pt x="26746" y="52082"/>
                </a:lnTo>
                <a:lnTo>
                  <a:pt x="31902" y="39408"/>
                </a:lnTo>
                <a:lnTo>
                  <a:pt x="30492" y="41300"/>
                </a:lnTo>
                <a:lnTo>
                  <a:pt x="29552" y="44107"/>
                </a:lnTo>
                <a:lnTo>
                  <a:pt x="28625" y="47866"/>
                </a:lnTo>
                <a:lnTo>
                  <a:pt x="28625" y="51625"/>
                </a:lnTo>
                <a:lnTo>
                  <a:pt x="35661" y="65684"/>
                </a:lnTo>
                <a:lnTo>
                  <a:pt x="36601" y="72720"/>
                </a:lnTo>
                <a:lnTo>
                  <a:pt x="37071" y="76466"/>
                </a:lnTo>
                <a:lnTo>
                  <a:pt x="37553" y="80708"/>
                </a:lnTo>
                <a:lnTo>
                  <a:pt x="37071" y="85394"/>
                </a:lnTo>
                <a:lnTo>
                  <a:pt x="36601" y="91020"/>
                </a:lnTo>
                <a:lnTo>
                  <a:pt x="35191" y="96659"/>
                </a:lnTo>
                <a:lnTo>
                  <a:pt x="32842" y="103695"/>
                </a:lnTo>
                <a:lnTo>
                  <a:pt x="29095" y="113538"/>
                </a:lnTo>
                <a:lnTo>
                  <a:pt x="26276" y="122910"/>
                </a:lnTo>
                <a:lnTo>
                  <a:pt x="24409" y="131368"/>
                </a:lnTo>
                <a:lnTo>
                  <a:pt x="23469" y="138887"/>
                </a:lnTo>
                <a:lnTo>
                  <a:pt x="22517" y="146380"/>
                </a:lnTo>
                <a:lnTo>
                  <a:pt x="22517" y="153885"/>
                </a:lnTo>
                <a:lnTo>
                  <a:pt x="22999" y="169379"/>
                </a:lnTo>
                <a:lnTo>
                  <a:pt x="23926" y="191897"/>
                </a:lnTo>
                <a:lnTo>
                  <a:pt x="24866" y="214414"/>
                </a:lnTo>
                <a:lnTo>
                  <a:pt x="25336" y="254279"/>
                </a:lnTo>
                <a:lnTo>
                  <a:pt x="25819" y="282892"/>
                </a:lnTo>
                <a:lnTo>
                  <a:pt x="25819" y="294157"/>
                </a:lnTo>
                <a:lnTo>
                  <a:pt x="26276" y="298373"/>
                </a:lnTo>
                <a:lnTo>
                  <a:pt x="35191" y="308241"/>
                </a:lnTo>
                <a:lnTo>
                  <a:pt x="37553" y="308241"/>
                </a:lnTo>
                <a:lnTo>
                  <a:pt x="39878" y="307289"/>
                </a:lnTo>
                <a:lnTo>
                  <a:pt x="41770" y="306349"/>
                </a:lnTo>
                <a:lnTo>
                  <a:pt x="43167" y="304939"/>
                </a:lnTo>
                <a:lnTo>
                  <a:pt x="44577" y="303542"/>
                </a:lnTo>
                <a:lnTo>
                  <a:pt x="45986" y="301193"/>
                </a:lnTo>
                <a:lnTo>
                  <a:pt x="46443" y="298373"/>
                </a:lnTo>
                <a:lnTo>
                  <a:pt x="47396" y="295567"/>
                </a:lnTo>
                <a:lnTo>
                  <a:pt x="60528" y="164211"/>
                </a:lnTo>
                <a:lnTo>
                  <a:pt x="60528" y="162318"/>
                </a:lnTo>
                <a:lnTo>
                  <a:pt x="61468" y="159054"/>
                </a:lnTo>
                <a:lnTo>
                  <a:pt x="62395" y="157162"/>
                </a:lnTo>
                <a:lnTo>
                  <a:pt x="63334" y="155295"/>
                </a:lnTo>
                <a:lnTo>
                  <a:pt x="64744" y="153885"/>
                </a:lnTo>
                <a:lnTo>
                  <a:pt x="66636" y="153428"/>
                </a:lnTo>
                <a:lnTo>
                  <a:pt x="68503" y="153885"/>
                </a:lnTo>
                <a:lnTo>
                  <a:pt x="69913" y="155295"/>
                </a:lnTo>
                <a:lnTo>
                  <a:pt x="70853" y="157162"/>
                </a:lnTo>
                <a:lnTo>
                  <a:pt x="71780" y="159054"/>
                </a:lnTo>
                <a:lnTo>
                  <a:pt x="72720" y="162318"/>
                </a:lnTo>
                <a:lnTo>
                  <a:pt x="72720" y="164211"/>
                </a:lnTo>
                <a:lnTo>
                  <a:pt x="85852" y="295567"/>
                </a:lnTo>
                <a:lnTo>
                  <a:pt x="86804" y="298373"/>
                </a:lnTo>
                <a:lnTo>
                  <a:pt x="87261" y="301193"/>
                </a:lnTo>
                <a:lnTo>
                  <a:pt x="88671" y="303542"/>
                </a:lnTo>
                <a:lnTo>
                  <a:pt x="90081" y="304939"/>
                </a:lnTo>
                <a:lnTo>
                  <a:pt x="91478" y="306349"/>
                </a:lnTo>
                <a:lnTo>
                  <a:pt x="93370" y="307289"/>
                </a:lnTo>
                <a:lnTo>
                  <a:pt x="95719" y="308241"/>
                </a:lnTo>
                <a:lnTo>
                  <a:pt x="98056" y="308241"/>
                </a:lnTo>
                <a:lnTo>
                  <a:pt x="107429" y="294157"/>
                </a:lnTo>
                <a:lnTo>
                  <a:pt x="107429" y="282892"/>
                </a:lnTo>
                <a:lnTo>
                  <a:pt x="107911" y="254279"/>
                </a:lnTo>
                <a:lnTo>
                  <a:pt x="108381" y="214414"/>
                </a:lnTo>
                <a:lnTo>
                  <a:pt x="109321" y="191897"/>
                </a:lnTo>
                <a:lnTo>
                  <a:pt x="110261" y="169379"/>
                </a:lnTo>
                <a:lnTo>
                  <a:pt x="110731" y="153885"/>
                </a:lnTo>
                <a:lnTo>
                  <a:pt x="110731" y="146380"/>
                </a:lnTo>
                <a:lnTo>
                  <a:pt x="109778" y="138887"/>
                </a:lnTo>
                <a:lnTo>
                  <a:pt x="108839" y="131368"/>
                </a:lnTo>
                <a:lnTo>
                  <a:pt x="106972" y="122910"/>
                </a:lnTo>
                <a:lnTo>
                  <a:pt x="104152" y="113538"/>
                </a:lnTo>
                <a:lnTo>
                  <a:pt x="100406" y="103695"/>
                </a:lnTo>
                <a:lnTo>
                  <a:pt x="98056" y="96659"/>
                </a:lnTo>
                <a:lnTo>
                  <a:pt x="96647" y="91020"/>
                </a:lnTo>
                <a:lnTo>
                  <a:pt x="96177" y="85394"/>
                </a:lnTo>
                <a:lnTo>
                  <a:pt x="95719" y="80708"/>
                </a:lnTo>
                <a:lnTo>
                  <a:pt x="96177" y="76466"/>
                </a:lnTo>
                <a:lnTo>
                  <a:pt x="96647" y="72720"/>
                </a:lnTo>
                <a:lnTo>
                  <a:pt x="97586" y="65684"/>
                </a:lnTo>
                <a:lnTo>
                  <a:pt x="99453" y="64274"/>
                </a:lnTo>
                <a:lnTo>
                  <a:pt x="100863" y="62877"/>
                </a:lnTo>
                <a:lnTo>
                  <a:pt x="102285" y="61010"/>
                </a:lnTo>
                <a:lnTo>
                  <a:pt x="103212" y="59118"/>
                </a:lnTo>
                <a:lnTo>
                  <a:pt x="104152" y="55359"/>
                </a:lnTo>
                <a:lnTo>
                  <a:pt x="104622" y="51625"/>
                </a:lnTo>
                <a:lnTo>
                  <a:pt x="104622" y="47866"/>
                </a:lnTo>
                <a:lnTo>
                  <a:pt x="103695" y="44107"/>
                </a:lnTo>
                <a:lnTo>
                  <a:pt x="102755" y="41300"/>
                </a:lnTo>
                <a:lnTo>
                  <a:pt x="101346" y="39408"/>
                </a:lnTo>
                <a:lnTo>
                  <a:pt x="102755" y="40817"/>
                </a:lnTo>
                <a:lnTo>
                  <a:pt x="104152" y="43167"/>
                </a:lnTo>
                <a:lnTo>
                  <a:pt x="105562" y="45974"/>
                </a:lnTo>
                <a:lnTo>
                  <a:pt x="106019" y="48793"/>
                </a:lnTo>
                <a:lnTo>
                  <a:pt x="106502" y="52082"/>
                </a:lnTo>
                <a:lnTo>
                  <a:pt x="106502" y="55841"/>
                </a:lnTo>
                <a:lnTo>
                  <a:pt x="106019" y="59601"/>
                </a:lnTo>
                <a:lnTo>
                  <a:pt x="105105" y="63334"/>
                </a:lnTo>
                <a:lnTo>
                  <a:pt x="106972" y="70383"/>
                </a:lnTo>
                <a:lnTo>
                  <a:pt x="108381" y="78816"/>
                </a:lnTo>
                <a:lnTo>
                  <a:pt x="111188" y="98069"/>
                </a:lnTo>
                <a:lnTo>
                  <a:pt x="113538" y="117284"/>
                </a:lnTo>
                <a:lnTo>
                  <a:pt x="113995" y="125260"/>
                </a:lnTo>
                <a:lnTo>
                  <a:pt x="114477" y="132308"/>
                </a:lnTo>
                <a:lnTo>
                  <a:pt x="121056" y="146862"/>
                </a:lnTo>
                <a:lnTo>
                  <a:pt x="123863" y="146862"/>
                </a:lnTo>
                <a:lnTo>
                  <a:pt x="125272" y="146862"/>
                </a:lnTo>
                <a:lnTo>
                  <a:pt x="127139" y="145910"/>
                </a:lnTo>
                <a:lnTo>
                  <a:pt x="128549" y="144500"/>
                </a:lnTo>
                <a:lnTo>
                  <a:pt x="129946" y="142621"/>
                </a:lnTo>
                <a:lnTo>
                  <a:pt x="131368" y="140754"/>
                </a:lnTo>
                <a:lnTo>
                  <a:pt x="132295" y="137934"/>
                </a:lnTo>
                <a:lnTo>
                  <a:pt x="132778" y="135128"/>
                </a:lnTo>
                <a:lnTo>
                  <a:pt x="133248" y="132308"/>
                </a:lnTo>
                <a:lnTo>
                  <a:pt x="133248" y="119176"/>
                </a:lnTo>
                <a:lnTo>
                  <a:pt x="129019" y="71793"/>
                </a:lnTo>
                <a:lnTo>
                  <a:pt x="118706" y="34734"/>
                </a:lnTo>
                <a:lnTo>
                  <a:pt x="94297" y="5638"/>
                </a:lnTo>
                <a:lnTo>
                  <a:pt x="91478" y="3759"/>
                </a:lnTo>
                <a:lnTo>
                  <a:pt x="88201" y="2349"/>
                </a:lnTo>
                <a:lnTo>
                  <a:pt x="84455" y="939"/>
                </a:lnTo>
                <a:lnTo>
                  <a:pt x="80695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07">
            <a:extLst>
              <a:ext uri="{FF2B5EF4-FFF2-40B4-BE49-F238E27FC236}">
                <a16:creationId xmlns:a16="http://schemas.microsoft.com/office/drawing/2014/main" id="{5826C103-9144-F34A-BDF6-42A17856C44C}"/>
              </a:ext>
            </a:extLst>
          </p:cNvPr>
          <p:cNvSpPr/>
          <p:nvPr userDrawn="1"/>
        </p:nvSpPr>
        <p:spPr>
          <a:xfrm>
            <a:off x="4499713" y="2751659"/>
            <a:ext cx="294005" cy="309880"/>
          </a:xfrm>
          <a:custGeom>
            <a:avLst/>
            <a:gdLst/>
            <a:ahLst/>
            <a:cxnLst/>
            <a:rect l="l" t="t" r="r" b="b"/>
            <a:pathLst>
              <a:path w="294004" h="309880">
                <a:moveTo>
                  <a:pt x="181089" y="206438"/>
                </a:moveTo>
                <a:lnTo>
                  <a:pt x="175006" y="205955"/>
                </a:lnTo>
                <a:lnTo>
                  <a:pt x="175006" y="184848"/>
                </a:lnTo>
                <a:lnTo>
                  <a:pt x="203149" y="158572"/>
                </a:lnTo>
                <a:lnTo>
                  <a:pt x="207365" y="151536"/>
                </a:lnTo>
                <a:lnTo>
                  <a:pt x="211582" y="144513"/>
                </a:lnTo>
                <a:lnTo>
                  <a:pt x="214871" y="136537"/>
                </a:lnTo>
                <a:lnTo>
                  <a:pt x="216281" y="136994"/>
                </a:lnTo>
                <a:lnTo>
                  <a:pt x="219087" y="136994"/>
                </a:lnTo>
                <a:lnTo>
                  <a:pt x="231749" y="108369"/>
                </a:lnTo>
                <a:lnTo>
                  <a:pt x="231292" y="103695"/>
                </a:lnTo>
                <a:lnTo>
                  <a:pt x="223316" y="86804"/>
                </a:lnTo>
                <a:lnTo>
                  <a:pt x="224713" y="79768"/>
                </a:lnTo>
                <a:lnTo>
                  <a:pt x="225183" y="73202"/>
                </a:lnTo>
                <a:lnTo>
                  <a:pt x="225183" y="67094"/>
                </a:lnTo>
                <a:lnTo>
                  <a:pt x="225183" y="61467"/>
                </a:lnTo>
                <a:lnTo>
                  <a:pt x="224713" y="55841"/>
                </a:lnTo>
                <a:lnTo>
                  <a:pt x="223774" y="50685"/>
                </a:lnTo>
                <a:lnTo>
                  <a:pt x="222364" y="45986"/>
                </a:lnTo>
                <a:lnTo>
                  <a:pt x="220967" y="41300"/>
                </a:lnTo>
                <a:lnTo>
                  <a:pt x="219087" y="37058"/>
                </a:lnTo>
                <a:lnTo>
                  <a:pt x="217208" y="32842"/>
                </a:lnTo>
                <a:lnTo>
                  <a:pt x="214871" y="29082"/>
                </a:lnTo>
                <a:lnTo>
                  <a:pt x="212064" y="25819"/>
                </a:lnTo>
                <a:lnTo>
                  <a:pt x="209232" y="22517"/>
                </a:lnTo>
                <a:lnTo>
                  <a:pt x="206413" y="19710"/>
                </a:lnTo>
                <a:lnTo>
                  <a:pt x="200329" y="14541"/>
                </a:lnTo>
                <a:lnTo>
                  <a:pt x="193281" y="10807"/>
                </a:lnTo>
                <a:lnTo>
                  <a:pt x="186245" y="7048"/>
                </a:lnTo>
                <a:lnTo>
                  <a:pt x="152463" y="0"/>
                </a:lnTo>
                <a:lnTo>
                  <a:pt x="146837" y="0"/>
                </a:lnTo>
                <a:lnTo>
                  <a:pt x="140271" y="482"/>
                </a:lnTo>
                <a:lnTo>
                  <a:pt x="134645" y="1892"/>
                </a:lnTo>
                <a:lnTo>
                  <a:pt x="129946" y="3289"/>
                </a:lnTo>
                <a:lnTo>
                  <a:pt x="125730" y="5651"/>
                </a:lnTo>
                <a:lnTo>
                  <a:pt x="121970" y="7518"/>
                </a:lnTo>
                <a:lnTo>
                  <a:pt x="119164" y="10325"/>
                </a:lnTo>
                <a:lnTo>
                  <a:pt x="116344" y="12674"/>
                </a:lnTo>
                <a:lnTo>
                  <a:pt x="114477" y="15024"/>
                </a:lnTo>
                <a:lnTo>
                  <a:pt x="80225" y="33794"/>
                </a:lnTo>
                <a:lnTo>
                  <a:pt x="70853" y="60058"/>
                </a:lnTo>
                <a:lnTo>
                  <a:pt x="69900" y="65684"/>
                </a:lnTo>
                <a:lnTo>
                  <a:pt x="69900" y="71310"/>
                </a:lnTo>
                <a:lnTo>
                  <a:pt x="69900" y="76479"/>
                </a:lnTo>
                <a:lnTo>
                  <a:pt x="70853" y="86334"/>
                </a:lnTo>
                <a:lnTo>
                  <a:pt x="70853" y="86804"/>
                </a:lnTo>
                <a:lnTo>
                  <a:pt x="68503" y="87744"/>
                </a:lnTo>
                <a:lnTo>
                  <a:pt x="66636" y="89611"/>
                </a:lnTo>
                <a:lnTo>
                  <a:pt x="61925" y="108369"/>
                </a:lnTo>
                <a:lnTo>
                  <a:pt x="62395" y="113068"/>
                </a:lnTo>
                <a:lnTo>
                  <a:pt x="63334" y="118236"/>
                </a:lnTo>
                <a:lnTo>
                  <a:pt x="64287" y="122910"/>
                </a:lnTo>
                <a:lnTo>
                  <a:pt x="66154" y="127152"/>
                </a:lnTo>
                <a:lnTo>
                  <a:pt x="68033" y="130428"/>
                </a:lnTo>
                <a:lnTo>
                  <a:pt x="69900" y="133718"/>
                </a:lnTo>
                <a:lnTo>
                  <a:pt x="72250" y="135585"/>
                </a:lnTo>
                <a:lnTo>
                  <a:pt x="74599" y="136994"/>
                </a:lnTo>
                <a:lnTo>
                  <a:pt x="77419" y="136994"/>
                </a:lnTo>
                <a:lnTo>
                  <a:pt x="78828" y="136537"/>
                </a:lnTo>
                <a:lnTo>
                  <a:pt x="82105" y="144513"/>
                </a:lnTo>
                <a:lnTo>
                  <a:pt x="106502" y="175920"/>
                </a:lnTo>
                <a:lnTo>
                  <a:pt x="118694" y="184848"/>
                </a:lnTo>
                <a:lnTo>
                  <a:pt x="118694" y="205498"/>
                </a:lnTo>
                <a:lnTo>
                  <a:pt x="108839" y="206438"/>
                </a:lnTo>
                <a:lnTo>
                  <a:pt x="97586" y="208305"/>
                </a:lnTo>
                <a:lnTo>
                  <a:pt x="86804" y="210654"/>
                </a:lnTo>
                <a:lnTo>
                  <a:pt x="76009" y="213004"/>
                </a:lnTo>
                <a:lnTo>
                  <a:pt x="38950" y="228955"/>
                </a:lnTo>
                <a:lnTo>
                  <a:pt x="8458" y="258508"/>
                </a:lnTo>
                <a:lnTo>
                  <a:pt x="0" y="290398"/>
                </a:lnTo>
                <a:lnTo>
                  <a:pt x="939" y="291350"/>
                </a:lnTo>
                <a:lnTo>
                  <a:pt x="4699" y="293217"/>
                </a:lnTo>
                <a:lnTo>
                  <a:pt x="7975" y="294627"/>
                </a:lnTo>
                <a:lnTo>
                  <a:pt x="12192" y="296506"/>
                </a:lnTo>
                <a:lnTo>
                  <a:pt x="17360" y="298373"/>
                </a:lnTo>
                <a:lnTo>
                  <a:pt x="24409" y="299783"/>
                </a:lnTo>
                <a:lnTo>
                  <a:pt x="32842" y="301675"/>
                </a:lnTo>
                <a:lnTo>
                  <a:pt x="42684" y="303542"/>
                </a:lnTo>
                <a:lnTo>
                  <a:pt x="54419" y="304952"/>
                </a:lnTo>
                <a:lnTo>
                  <a:pt x="68503" y="306819"/>
                </a:lnTo>
                <a:lnTo>
                  <a:pt x="84455" y="307759"/>
                </a:lnTo>
                <a:lnTo>
                  <a:pt x="102273" y="308698"/>
                </a:lnTo>
                <a:lnTo>
                  <a:pt x="122910" y="309168"/>
                </a:lnTo>
                <a:lnTo>
                  <a:pt x="146380" y="309651"/>
                </a:lnTo>
                <a:lnTo>
                  <a:pt x="169354" y="309168"/>
                </a:lnTo>
                <a:lnTo>
                  <a:pt x="190004" y="308698"/>
                </a:lnTo>
                <a:lnTo>
                  <a:pt x="208305" y="307759"/>
                </a:lnTo>
                <a:lnTo>
                  <a:pt x="224256" y="306819"/>
                </a:lnTo>
                <a:lnTo>
                  <a:pt x="238315" y="304952"/>
                </a:lnTo>
                <a:lnTo>
                  <a:pt x="250050" y="303542"/>
                </a:lnTo>
                <a:lnTo>
                  <a:pt x="260375" y="301675"/>
                </a:lnTo>
                <a:lnTo>
                  <a:pt x="268808" y="299783"/>
                </a:lnTo>
                <a:lnTo>
                  <a:pt x="275856" y="298373"/>
                </a:lnTo>
                <a:lnTo>
                  <a:pt x="281482" y="296506"/>
                </a:lnTo>
                <a:lnTo>
                  <a:pt x="285699" y="294627"/>
                </a:lnTo>
                <a:lnTo>
                  <a:pt x="289001" y="293217"/>
                </a:lnTo>
                <a:lnTo>
                  <a:pt x="292265" y="291350"/>
                </a:lnTo>
                <a:lnTo>
                  <a:pt x="293674" y="290398"/>
                </a:lnTo>
                <a:lnTo>
                  <a:pt x="292747" y="281482"/>
                </a:lnTo>
                <a:lnTo>
                  <a:pt x="275856" y="243966"/>
                </a:lnTo>
                <a:lnTo>
                  <a:pt x="237388" y="219087"/>
                </a:lnTo>
                <a:lnTo>
                  <a:pt x="193281" y="207848"/>
                </a:lnTo>
                <a:lnTo>
                  <a:pt x="181089" y="20643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08">
            <a:extLst>
              <a:ext uri="{FF2B5EF4-FFF2-40B4-BE49-F238E27FC236}">
                <a16:creationId xmlns:a16="http://schemas.microsoft.com/office/drawing/2014/main" id="{AA00C1E2-AB21-8A42-B5E5-56DC01ABAF0E}"/>
              </a:ext>
            </a:extLst>
          </p:cNvPr>
          <p:cNvSpPr/>
          <p:nvPr userDrawn="1"/>
        </p:nvSpPr>
        <p:spPr>
          <a:xfrm>
            <a:off x="4999178" y="2860833"/>
            <a:ext cx="94576" cy="1884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09">
            <a:extLst>
              <a:ext uri="{FF2B5EF4-FFF2-40B4-BE49-F238E27FC236}">
                <a16:creationId xmlns:a16="http://schemas.microsoft.com/office/drawing/2014/main" id="{27494778-D603-EB47-A863-CA4206E296F0}"/>
              </a:ext>
            </a:extLst>
          </p:cNvPr>
          <p:cNvSpPr/>
          <p:nvPr userDrawn="1"/>
        </p:nvSpPr>
        <p:spPr>
          <a:xfrm>
            <a:off x="5089874" y="2757296"/>
            <a:ext cx="236220" cy="298450"/>
          </a:xfrm>
          <a:custGeom>
            <a:avLst/>
            <a:gdLst/>
            <a:ahLst/>
            <a:cxnLst/>
            <a:rect l="l" t="t" r="r" b="b"/>
            <a:pathLst>
              <a:path w="236220" h="298450">
                <a:moveTo>
                  <a:pt x="0" y="258025"/>
                </a:moveTo>
                <a:lnTo>
                  <a:pt x="29083" y="258025"/>
                </a:lnTo>
                <a:lnTo>
                  <a:pt x="38468" y="262712"/>
                </a:lnTo>
                <a:lnTo>
                  <a:pt x="51600" y="268351"/>
                </a:lnTo>
                <a:lnTo>
                  <a:pt x="87261" y="281952"/>
                </a:lnTo>
                <a:lnTo>
                  <a:pt x="128079" y="293204"/>
                </a:lnTo>
                <a:lnTo>
                  <a:pt x="137922" y="295554"/>
                </a:lnTo>
                <a:lnTo>
                  <a:pt x="147764" y="296951"/>
                </a:lnTo>
                <a:lnTo>
                  <a:pt x="156679" y="297903"/>
                </a:lnTo>
                <a:lnTo>
                  <a:pt x="165595" y="298361"/>
                </a:lnTo>
                <a:lnTo>
                  <a:pt x="180606" y="298361"/>
                </a:lnTo>
                <a:lnTo>
                  <a:pt x="215798" y="272084"/>
                </a:lnTo>
                <a:lnTo>
                  <a:pt x="215328" y="268808"/>
                </a:lnTo>
                <a:lnTo>
                  <a:pt x="214388" y="266001"/>
                </a:lnTo>
                <a:lnTo>
                  <a:pt x="212509" y="263194"/>
                </a:lnTo>
                <a:lnTo>
                  <a:pt x="209689" y="260832"/>
                </a:lnTo>
                <a:lnTo>
                  <a:pt x="212039" y="260375"/>
                </a:lnTo>
                <a:lnTo>
                  <a:pt x="224231" y="230339"/>
                </a:lnTo>
                <a:lnTo>
                  <a:pt x="224231" y="227990"/>
                </a:lnTo>
                <a:lnTo>
                  <a:pt x="224231" y="226123"/>
                </a:lnTo>
                <a:lnTo>
                  <a:pt x="217665" y="215798"/>
                </a:lnTo>
                <a:lnTo>
                  <a:pt x="220014" y="215341"/>
                </a:lnTo>
                <a:lnTo>
                  <a:pt x="230797" y="185775"/>
                </a:lnTo>
                <a:lnTo>
                  <a:pt x="230797" y="183426"/>
                </a:lnTo>
                <a:lnTo>
                  <a:pt x="230797" y="181089"/>
                </a:lnTo>
                <a:lnTo>
                  <a:pt x="223774" y="170764"/>
                </a:lnTo>
                <a:lnTo>
                  <a:pt x="225640" y="170281"/>
                </a:lnTo>
                <a:lnTo>
                  <a:pt x="233616" y="159981"/>
                </a:lnTo>
                <a:lnTo>
                  <a:pt x="234099" y="157632"/>
                </a:lnTo>
                <a:lnTo>
                  <a:pt x="235965" y="140741"/>
                </a:lnTo>
                <a:lnTo>
                  <a:pt x="235496" y="138391"/>
                </a:lnTo>
                <a:lnTo>
                  <a:pt x="235026" y="136055"/>
                </a:lnTo>
                <a:lnTo>
                  <a:pt x="189979" y="117754"/>
                </a:lnTo>
                <a:lnTo>
                  <a:pt x="145897" y="114465"/>
                </a:lnTo>
                <a:lnTo>
                  <a:pt x="121500" y="113055"/>
                </a:lnTo>
                <a:lnTo>
                  <a:pt x="124777" y="107429"/>
                </a:lnTo>
                <a:lnTo>
                  <a:pt x="136055" y="70827"/>
                </a:lnTo>
                <a:lnTo>
                  <a:pt x="140271" y="29552"/>
                </a:lnTo>
                <a:lnTo>
                  <a:pt x="140271" y="18770"/>
                </a:lnTo>
                <a:lnTo>
                  <a:pt x="140271" y="15468"/>
                </a:lnTo>
                <a:lnTo>
                  <a:pt x="121500" y="0"/>
                </a:lnTo>
                <a:lnTo>
                  <a:pt x="114452" y="469"/>
                </a:lnTo>
                <a:lnTo>
                  <a:pt x="109778" y="1409"/>
                </a:lnTo>
                <a:lnTo>
                  <a:pt x="106019" y="2819"/>
                </a:lnTo>
                <a:lnTo>
                  <a:pt x="103212" y="4229"/>
                </a:lnTo>
                <a:lnTo>
                  <a:pt x="95694" y="28143"/>
                </a:lnTo>
                <a:lnTo>
                  <a:pt x="91935" y="38938"/>
                </a:lnTo>
                <a:lnTo>
                  <a:pt x="74587" y="75526"/>
                </a:lnTo>
                <a:lnTo>
                  <a:pt x="27686" y="119621"/>
                </a:lnTo>
                <a:lnTo>
                  <a:pt x="0" y="119621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0">
            <a:extLst>
              <a:ext uri="{FF2B5EF4-FFF2-40B4-BE49-F238E27FC236}">
                <a16:creationId xmlns:a16="http://schemas.microsoft.com/office/drawing/2014/main" id="{01332272-E74F-614B-9704-59DAE2DEC576}"/>
              </a:ext>
            </a:extLst>
          </p:cNvPr>
          <p:cNvSpPr/>
          <p:nvPr userDrawn="1"/>
        </p:nvSpPr>
        <p:spPr>
          <a:xfrm>
            <a:off x="970832" y="3241439"/>
            <a:ext cx="100965" cy="366395"/>
          </a:xfrm>
          <a:custGeom>
            <a:avLst/>
            <a:gdLst/>
            <a:ahLst/>
            <a:cxnLst/>
            <a:rect l="l" t="t" r="r" b="b"/>
            <a:pathLst>
              <a:path w="100965" h="366394">
                <a:moveTo>
                  <a:pt x="83527" y="278193"/>
                </a:moveTo>
                <a:lnTo>
                  <a:pt x="83527" y="33769"/>
                </a:lnTo>
                <a:lnTo>
                  <a:pt x="83527" y="30492"/>
                </a:lnTo>
                <a:lnTo>
                  <a:pt x="83045" y="26746"/>
                </a:lnTo>
                <a:lnTo>
                  <a:pt x="82105" y="23926"/>
                </a:lnTo>
                <a:lnTo>
                  <a:pt x="81178" y="20650"/>
                </a:lnTo>
                <a:lnTo>
                  <a:pt x="79768" y="17818"/>
                </a:lnTo>
                <a:lnTo>
                  <a:pt x="77889" y="15011"/>
                </a:lnTo>
                <a:lnTo>
                  <a:pt x="76009" y="12192"/>
                </a:lnTo>
                <a:lnTo>
                  <a:pt x="73659" y="9842"/>
                </a:lnTo>
                <a:lnTo>
                  <a:pt x="50203" y="0"/>
                </a:lnTo>
                <a:lnTo>
                  <a:pt x="46926" y="469"/>
                </a:lnTo>
                <a:lnTo>
                  <a:pt x="22529" y="15011"/>
                </a:lnTo>
                <a:lnTo>
                  <a:pt x="20650" y="17818"/>
                </a:lnTo>
                <a:lnTo>
                  <a:pt x="19253" y="20650"/>
                </a:lnTo>
                <a:lnTo>
                  <a:pt x="18300" y="23926"/>
                </a:lnTo>
                <a:lnTo>
                  <a:pt x="17360" y="26746"/>
                </a:lnTo>
                <a:lnTo>
                  <a:pt x="16903" y="30492"/>
                </a:lnTo>
                <a:lnTo>
                  <a:pt x="16903" y="33769"/>
                </a:lnTo>
                <a:lnTo>
                  <a:pt x="16903" y="278193"/>
                </a:lnTo>
                <a:lnTo>
                  <a:pt x="0" y="315734"/>
                </a:lnTo>
                <a:lnTo>
                  <a:pt x="482" y="320421"/>
                </a:lnTo>
                <a:lnTo>
                  <a:pt x="952" y="325577"/>
                </a:lnTo>
                <a:lnTo>
                  <a:pt x="2362" y="330276"/>
                </a:lnTo>
                <a:lnTo>
                  <a:pt x="3759" y="334962"/>
                </a:lnTo>
                <a:lnTo>
                  <a:pt x="6108" y="339661"/>
                </a:lnTo>
                <a:lnTo>
                  <a:pt x="39877" y="364528"/>
                </a:lnTo>
                <a:lnTo>
                  <a:pt x="50203" y="365937"/>
                </a:lnTo>
                <a:lnTo>
                  <a:pt x="55371" y="365455"/>
                </a:lnTo>
                <a:lnTo>
                  <a:pt x="91960" y="343420"/>
                </a:lnTo>
                <a:lnTo>
                  <a:pt x="99936" y="320421"/>
                </a:lnTo>
                <a:lnTo>
                  <a:pt x="100406" y="315734"/>
                </a:lnTo>
                <a:lnTo>
                  <a:pt x="87261" y="281952"/>
                </a:lnTo>
                <a:lnTo>
                  <a:pt x="83527" y="27819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1">
            <a:extLst>
              <a:ext uri="{FF2B5EF4-FFF2-40B4-BE49-F238E27FC236}">
                <a16:creationId xmlns:a16="http://schemas.microsoft.com/office/drawing/2014/main" id="{3D91093F-19CB-6B4E-9114-60D530D0CA82}"/>
              </a:ext>
            </a:extLst>
          </p:cNvPr>
          <p:cNvSpPr/>
          <p:nvPr userDrawn="1"/>
        </p:nvSpPr>
        <p:spPr>
          <a:xfrm>
            <a:off x="989619" y="3343246"/>
            <a:ext cx="62865" cy="245745"/>
          </a:xfrm>
          <a:custGeom>
            <a:avLst/>
            <a:gdLst/>
            <a:ahLst/>
            <a:cxnLst/>
            <a:rect l="l" t="t" r="r" b="b"/>
            <a:pathLst>
              <a:path w="62865" h="245744">
                <a:moveTo>
                  <a:pt x="45961" y="0"/>
                </a:moveTo>
                <a:lnTo>
                  <a:pt x="16878" y="0"/>
                </a:lnTo>
                <a:lnTo>
                  <a:pt x="16878" y="176390"/>
                </a:lnTo>
                <a:lnTo>
                  <a:pt x="16408" y="180136"/>
                </a:lnTo>
                <a:lnTo>
                  <a:pt x="15011" y="183896"/>
                </a:lnTo>
                <a:lnTo>
                  <a:pt x="13119" y="187198"/>
                </a:lnTo>
                <a:lnTo>
                  <a:pt x="10312" y="190461"/>
                </a:lnTo>
                <a:lnTo>
                  <a:pt x="7975" y="192824"/>
                </a:lnTo>
                <a:lnTo>
                  <a:pt x="6083" y="195173"/>
                </a:lnTo>
                <a:lnTo>
                  <a:pt x="4216" y="197980"/>
                </a:lnTo>
                <a:lnTo>
                  <a:pt x="2819" y="200787"/>
                </a:lnTo>
                <a:lnTo>
                  <a:pt x="1409" y="204063"/>
                </a:lnTo>
                <a:lnTo>
                  <a:pt x="927" y="207365"/>
                </a:lnTo>
                <a:lnTo>
                  <a:pt x="0" y="210642"/>
                </a:lnTo>
                <a:lnTo>
                  <a:pt x="0" y="213931"/>
                </a:lnTo>
                <a:lnTo>
                  <a:pt x="0" y="216738"/>
                </a:lnTo>
                <a:lnTo>
                  <a:pt x="457" y="220014"/>
                </a:lnTo>
                <a:lnTo>
                  <a:pt x="1409" y="222846"/>
                </a:lnTo>
                <a:lnTo>
                  <a:pt x="2336" y="226123"/>
                </a:lnTo>
                <a:lnTo>
                  <a:pt x="3733" y="228472"/>
                </a:lnTo>
                <a:lnTo>
                  <a:pt x="5626" y="231279"/>
                </a:lnTo>
                <a:lnTo>
                  <a:pt x="7035" y="233629"/>
                </a:lnTo>
                <a:lnTo>
                  <a:pt x="9385" y="235965"/>
                </a:lnTo>
                <a:lnTo>
                  <a:pt x="11252" y="237858"/>
                </a:lnTo>
                <a:lnTo>
                  <a:pt x="14058" y="239725"/>
                </a:lnTo>
                <a:lnTo>
                  <a:pt x="16408" y="241122"/>
                </a:lnTo>
                <a:lnTo>
                  <a:pt x="19227" y="242531"/>
                </a:lnTo>
                <a:lnTo>
                  <a:pt x="22034" y="243954"/>
                </a:lnTo>
                <a:lnTo>
                  <a:pt x="25336" y="244424"/>
                </a:lnTo>
                <a:lnTo>
                  <a:pt x="28143" y="244881"/>
                </a:lnTo>
                <a:lnTo>
                  <a:pt x="31419" y="245364"/>
                </a:lnTo>
                <a:lnTo>
                  <a:pt x="34709" y="244881"/>
                </a:lnTo>
                <a:lnTo>
                  <a:pt x="37528" y="244424"/>
                </a:lnTo>
                <a:lnTo>
                  <a:pt x="40805" y="243954"/>
                </a:lnTo>
                <a:lnTo>
                  <a:pt x="43624" y="242531"/>
                </a:lnTo>
                <a:lnTo>
                  <a:pt x="46443" y="241122"/>
                </a:lnTo>
                <a:lnTo>
                  <a:pt x="48768" y="239725"/>
                </a:lnTo>
                <a:lnTo>
                  <a:pt x="51600" y="237858"/>
                </a:lnTo>
                <a:lnTo>
                  <a:pt x="53479" y="235965"/>
                </a:lnTo>
                <a:lnTo>
                  <a:pt x="55829" y="233629"/>
                </a:lnTo>
                <a:lnTo>
                  <a:pt x="57226" y="231279"/>
                </a:lnTo>
                <a:lnTo>
                  <a:pt x="59093" y="228472"/>
                </a:lnTo>
                <a:lnTo>
                  <a:pt x="60502" y="226123"/>
                </a:lnTo>
                <a:lnTo>
                  <a:pt x="61442" y="222846"/>
                </a:lnTo>
                <a:lnTo>
                  <a:pt x="62395" y="220014"/>
                </a:lnTo>
                <a:lnTo>
                  <a:pt x="62852" y="216738"/>
                </a:lnTo>
                <a:lnTo>
                  <a:pt x="62852" y="213931"/>
                </a:lnTo>
                <a:lnTo>
                  <a:pt x="62852" y="210642"/>
                </a:lnTo>
                <a:lnTo>
                  <a:pt x="61912" y="207365"/>
                </a:lnTo>
                <a:lnTo>
                  <a:pt x="52527" y="190461"/>
                </a:lnTo>
                <a:lnTo>
                  <a:pt x="49720" y="187198"/>
                </a:lnTo>
                <a:lnTo>
                  <a:pt x="47853" y="183896"/>
                </a:lnTo>
                <a:lnTo>
                  <a:pt x="46443" y="180136"/>
                </a:lnTo>
                <a:lnTo>
                  <a:pt x="45961" y="176390"/>
                </a:lnTo>
                <a:lnTo>
                  <a:pt x="45961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2">
            <a:extLst>
              <a:ext uri="{FF2B5EF4-FFF2-40B4-BE49-F238E27FC236}">
                <a16:creationId xmlns:a16="http://schemas.microsoft.com/office/drawing/2014/main" id="{B7FFB99E-F61B-F649-9DE3-73A2271CED9E}"/>
              </a:ext>
            </a:extLst>
          </p:cNvPr>
          <p:cNvSpPr/>
          <p:nvPr userDrawn="1"/>
        </p:nvSpPr>
        <p:spPr>
          <a:xfrm>
            <a:off x="1025254" y="337279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325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3">
            <a:extLst>
              <a:ext uri="{FF2B5EF4-FFF2-40B4-BE49-F238E27FC236}">
                <a16:creationId xmlns:a16="http://schemas.microsoft.com/office/drawing/2014/main" id="{8877F8C3-94F8-934D-87AD-BD7540A93F62}"/>
              </a:ext>
            </a:extLst>
          </p:cNvPr>
          <p:cNvSpPr/>
          <p:nvPr userDrawn="1"/>
        </p:nvSpPr>
        <p:spPr>
          <a:xfrm>
            <a:off x="1025254" y="3398607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325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14">
            <a:extLst>
              <a:ext uri="{FF2B5EF4-FFF2-40B4-BE49-F238E27FC236}">
                <a16:creationId xmlns:a16="http://schemas.microsoft.com/office/drawing/2014/main" id="{913E2EA5-88AF-8E4D-98D5-8D2C06F0CFEB}"/>
              </a:ext>
            </a:extLst>
          </p:cNvPr>
          <p:cNvSpPr/>
          <p:nvPr userDrawn="1"/>
        </p:nvSpPr>
        <p:spPr>
          <a:xfrm>
            <a:off x="1025254" y="3424399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325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15">
            <a:extLst>
              <a:ext uri="{FF2B5EF4-FFF2-40B4-BE49-F238E27FC236}">
                <a16:creationId xmlns:a16="http://schemas.microsoft.com/office/drawing/2014/main" id="{B9B25711-2329-1A41-B444-8722ED003342}"/>
              </a:ext>
            </a:extLst>
          </p:cNvPr>
          <p:cNvSpPr/>
          <p:nvPr userDrawn="1"/>
        </p:nvSpPr>
        <p:spPr>
          <a:xfrm>
            <a:off x="1025254" y="3450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325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16">
            <a:extLst>
              <a:ext uri="{FF2B5EF4-FFF2-40B4-BE49-F238E27FC236}">
                <a16:creationId xmlns:a16="http://schemas.microsoft.com/office/drawing/2014/main" id="{C762E379-8EC3-A64C-8A43-C7B0F9A28305}"/>
              </a:ext>
            </a:extLst>
          </p:cNvPr>
          <p:cNvSpPr/>
          <p:nvPr userDrawn="1"/>
        </p:nvSpPr>
        <p:spPr>
          <a:xfrm>
            <a:off x="1025254" y="347600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325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17">
            <a:extLst>
              <a:ext uri="{FF2B5EF4-FFF2-40B4-BE49-F238E27FC236}">
                <a16:creationId xmlns:a16="http://schemas.microsoft.com/office/drawing/2014/main" id="{D9ED6138-5700-2847-BF92-0ED1F64F50BB}"/>
              </a:ext>
            </a:extLst>
          </p:cNvPr>
          <p:cNvSpPr/>
          <p:nvPr userDrawn="1"/>
        </p:nvSpPr>
        <p:spPr>
          <a:xfrm>
            <a:off x="1025254" y="350181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325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18">
            <a:extLst>
              <a:ext uri="{FF2B5EF4-FFF2-40B4-BE49-F238E27FC236}">
                <a16:creationId xmlns:a16="http://schemas.microsoft.com/office/drawing/2014/main" id="{FC1F110F-848A-C04E-9DF9-B9FDD3905358}"/>
              </a:ext>
            </a:extLst>
          </p:cNvPr>
          <p:cNvSpPr/>
          <p:nvPr userDrawn="1"/>
        </p:nvSpPr>
        <p:spPr>
          <a:xfrm>
            <a:off x="1903042" y="3226907"/>
            <a:ext cx="307975" cy="395605"/>
          </a:xfrm>
          <a:custGeom>
            <a:avLst/>
            <a:gdLst/>
            <a:ahLst/>
            <a:cxnLst/>
            <a:rect l="l" t="t" r="r" b="b"/>
            <a:pathLst>
              <a:path w="307975" h="395605">
                <a:moveTo>
                  <a:pt x="307733" y="24866"/>
                </a:moveTo>
                <a:lnTo>
                  <a:pt x="307733" y="370141"/>
                </a:lnTo>
                <a:lnTo>
                  <a:pt x="307276" y="375310"/>
                </a:lnTo>
                <a:lnTo>
                  <a:pt x="283349" y="395020"/>
                </a:lnTo>
                <a:lnTo>
                  <a:pt x="24383" y="395020"/>
                </a:lnTo>
                <a:lnTo>
                  <a:pt x="0" y="370141"/>
                </a:lnTo>
                <a:lnTo>
                  <a:pt x="0" y="24866"/>
                </a:lnTo>
                <a:lnTo>
                  <a:pt x="24383" y="0"/>
                </a:lnTo>
                <a:lnTo>
                  <a:pt x="283349" y="0"/>
                </a:lnTo>
                <a:lnTo>
                  <a:pt x="307733" y="2486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19">
            <a:extLst>
              <a:ext uri="{FF2B5EF4-FFF2-40B4-BE49-F238E27FC236}">
                <a16:creationId xmlns:a16="http://schemas.microsoft.com/office/drawing/2014/main" id="{B000B0CC-0935-6840-883E-FA9A846DC839}"/>
              </a:ext>
            </a:extLst>
          </p:cNvPr>
          <p:cNvSpPr/>
          <p:nvPr userDrawn="1"/>
        </p:nvSpPr>
        <p:spPr>
          <a:xfrm>
            <a:off x="2040963" y="3578290"/>
            <a:ext cx="32384" cy="32384"/>
          </a:xfrm>
          <a:custGeom>
            <a:avLst/>
            <a:gdLst/>
            <a:ahLst/>
            <a:cxnLst/>
            <a:rect l="l" t="t" r="r" b="b"/>
            <a:pathLst>
              <a:path w="32385" h="32385">
                <a:moveTo>
                  <a:pt x="15938" y="31902"/>
                </a:moveTo>
                <a:lnTo>
                  <a:pt x="19215" y="31432"/>
                </a:lnTo>
                <a:lnTo>
                  <a:pt x="22047" y="30492"/>
                </a:lnTo>
                <a:lnTo>
                  <a:pt x="31889" y="15951"/>
                </a:lnTo>
                <a:lnTo>
                  <a:pt x="31432" y="12661"/>
                </a:lnTo>
                <a:lnTo>
                  <a:pt x="15938" y="0"/>
                </a:lnTo>
                <a:lnTo>
                  <a:pt x="12661" y="469"/>
                </a:lnTo>
                <a:lnTo>
                  <a:pt x="0" y="15951"/>
                </a:lnTo>
                <a:lnTo>
                  <a:pt x="457" y="19227"/>
                </a:lnTo>
                <a:lnTo>
                  <a:pt x="12661" y="31432"/>
                </a:lnTo>
                <a:lnTo>
                  <a:pt x="15938" y="31902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0">
            <a:extLst>
              <a:ext uri="{FF2B5EF4-FFF2-40B4-BE49-F238E27FC236}">
                <a16:creationId xmlns:a16="http://schemas.microsoft.com/office/drawing/2014/main" id="{72B67709-40B5-5F4A-84C1-DFBEDF4939CF}"/>
              </a:ext>
            </a:extLst>
          </p:cNvPr>
          <p:cNvSpPr/>
          <p:nvPr userDrawn="1"/>
        </p:nvSpPr>
        <p:spPr>
          <a:xfrm>
            <a:off x="1933534" y="3257399"/>
            <a:ext cx="247015" cy="309245"/>
          </a:xfrm>
          <a:custGeom>
            <a:avLst/>
            <a:gdLst/>
            <a:ahLst/>
            <a:cxnLst/>
            <a:rect l="l" t="t" r="r" b="b"/>
            <a:pathLst>
              <a:path w="247014" h="309244">
                <a:moveTo>
                  <a:pt x="246748" y="0"/>
                </a:moveTo>
                <a:lnTo>
                  <a:pt x="0" y="0"/>
                </a:lnTo>
                <a:lnTo>
                  <a:pt x="0" y="309168"/>
                </a:lnTo>
                <a:lnTo>
                  <a:pt x="246748" y="309168"/>
                </a:lnTo>
                <a:lnTo>
                  <a:pt x="246748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1">
            <a:extLst>
              <a:ext uri="{FF2B5EF4-FFF2-40B4-BE49-F238E27FC236}">
                <a16:creationId xmlns:a16="http://schemas.microsoft.com/office/drawing/2014/main" id="{8CCADA67-43CB-EE40-85C5-859D68D01FBB}"/>
              </a:ext>
            </a:extLst>
          </p:cNvPr>
          <p:cNvSpPr/>
          <p:nvPr userDrawn="1"/>
        </p:nvSpPr>
        <p:spPr>
          <a:xfrm>
            <a:off x="1424983" y="3226905"/>
            <a:ext cx="228600" cy="395605"/>
          </a:xfrm>
          <a:custGeom>
            <a:avLst/>
            <a:gdLst/>
            <a:ahLst/>
            <a:cxnLst/>
            <a:rect l="l" t="t" r="r" b="b"/>
            <a:pathLst>
              <a:path w="228600" h="395605">
                <a:moveTo>
                  <a:pt x="203136" y="0"/>
                </a:moveTo>
                <a:lnTo>
                  <a:pt x="24866" y="0"/>
                </a:lnTo>
                <a:lnTo>
                  <a:pt x="19697" y="457"/>
                </a:lnTo>
                <a:lnTo>
                  <a:pt x="0" y="24866"/>
                </a:lnTo>
                <a:lnTo>
                  <a:pt x="0" y="370154"/>
                </a:lnTo>
                <a:lnTo>
                  <a:pt x="24866" y="395020"/>
                </a:lnTo>
                <a:lnTo>
                  <a:pt x="203136" y="395020"/>
                </a:lnTo>
                <a:lnTo>
                  <a:pt x="227990" y="370154"/>
                </a:lnTo>
                <a:lnTo>
                  <a:pt x="227990" y="24866"/>
                </a:lnTo>
                <a:lnTo>
                  <a:pt x="203136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2">
            <a:extLst>
              <a:ext uri="{FF2B5EF4-FFF2-40B4-BE49-F238E27FC236}">
                <a16:creationId xmlns:a16="http://schemas.microsoft.com/office/drawing/2014/main" id="{ABD7541C-D148-6E4C-B7FB-D01B4983E993}"/>
              </a:ext>
            </a:extLst>
          </p:cNvPr>
          <p:cNvSpPr/>
          <p:nvPr userDrawn="1"/>
        </p:nvSpPr>
        <p:spPr>
          <a:xfrm>
            <a:off x="1526316" y="3245663"/>
            <a:ext cx="25400" cy="10795"/>
          </a:xfrm>
          <a:custGeom>
            <a:avLst/>
            <a:gdLst/>
            <a:ahLst/>
            <a:cxnLst/>
            <a:rect l="l" t="t" r="r" b="b"/>
            <a:pathLst>
              <a:path w="25400" h="10794">
                <a:moveTo>
                  <a:pt x="5626" y="0"/>
                </a:moveTo>
                <a:lnTo>
                  <a:pt x="19685" y="0"/>
                </a:lnTo>
                <a:lnTo>
                  <a:pt x="22034" y="469"/>
                </a:lnTo>
                <a:lnTo>
                  <a:pt x="23444" y="1892"/>
                </a:lnTo>
                <a:lnTo>
                  <a:pt x="24853" y="3301"/>
                </a:lnTo>
                <a:lnTo>
                  <a:pt x="25336" y="5626"/>
                </a:lnTo>
                <a:lnTo>
                  <a:pt x="24853" y="7518"/>
                </a:lnTo>
                <a:lnTo>
                  <a:pt x="23444" y="9385"/>
                </a:lnTo>
                <a:lnTo>
                  <a:pt x="22034" y="10325"/>
                </a:lnTo>
                <a:lnTo>
                  <a:pt x="19685" y="10794"/>
                </a:lnTo>
                <a:lnTo>
                  <a:pt x="5626" y="10794"/>
                </a:lnTo>
                <a:lnTo>
                  <a:pt x="3276" y="10325"/>
                </a:lnTo>
                <a:lnTo>
                  <a:pt x="1866" y="9385"/>
                </a:lnTo>
                <a:lnTo>
                  <a:pt x="457" y="7518"/>
                </a:lnTo>
                <a:lnTo>
                  <a:pt x="0" y="5626"/>
                </a:lnTo>
                <a:lnTo>
                  <a:pt x="457" y="3301"/>
                </a:lnTo>
                <a:lnTo>
                  <a:pt x="1866" y="1892"/>
                </a:lnTo>
                <a:lnTo>
                  <a:pt x="3276" y="469"/>
                </a:lnTo>
                <a:lnTo>
                  <a:pt x="5626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3">
            <a:extLst>
              <a:ext uri="{FF2B5EF4-FFF2-40B4-BE49-F238E27FC236}">
                <a16:creationId xmlns:a16="http://schemas.microsoft.com/office/drawing/2014/main" id="{CBE57B4E-F03A-4242-8C95-FFB4BAA620B1}"/>
              </a:ext>
            </a:extLst>
          </p:cNvPr>
          <p:cNvSpPr/>
          <p:nvPr userDrawn="1"/>
        </p:nvSpPr>
        <p:spPr>
          <a:xfrm>
            <a:off x="1522557" y="356843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16421" y="32842"/>
                </a:moveTo>
                <a:lnTo>
                  <a:pt x="13144" y="32372"/>
                </a:lnTo>
                <a:lnTo>
                  <a:pt x="9842" y="31432"/>
                </a:lnTo>
                <a:lnTo>
                  <a:pt x="0" y="16421"/>
                </a:lnTo>
                <a:lnTo>
                  <a:pt x="469" y="13131"/>
                </a:lnTo>
                <a:lnTo>
                  <a:pt x="16421" y="0"/>
                </a:lnTo>
                <a:lnTo>
                  <a:pt x="19710" y="482"/>
                </a:lnTo>
                <a:lnTo>
                  <a:pt x="32842" y="16421"/>
                </a:lnTo>
                <a:lnTo>
                  <a:pt x="32359" y="19697"/>
                </a:lnTo>
                <a:lnTo>
                  <a:pt x="19710" y="32372"/>
                </a:lnTo>
                <a:lnTo>
                  <a:pt x="16421" y="3284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24">
            <a:extLst>
              <a:ext uri="{FF2B5EF4-FFF2-40B4-BE49-F238E27FC236}">
                <a16:creationId xmlns:a16="http://schemas.microsoft.com/office/drawing/2014/main" id="{7FBFB02D-8795-9449-83E7-1769A115FFD6}"/>
              </a:ext>
            </a:extLst>
          </p:cNvPr>
          <p:cNvSpPr/>
          <p:nvPr userDrawn="1"/>
        </p:nvSpPr>
        <p:spPr>
          <a:xfrm>
            <a:off x="1449850" y="3276156"/>
            <a:ext cx="178435" cy="271780"/>
          </a:xfrm>
          <a:custGeom>
            <a:avLst/>
            <a:gdLst/>
            <a:ahLst/>
            <a:cxnLst/>
            <a:rect l="l" t="t" r="r" b="b"/>
            <a:pathLst>
              <a:path w="178434" h="271780">
                <a:moveTo>
                  <a:pt x="178269" y="271640"/>
                </a:moveTo>
                <a:lnTo>
                  <a:pt x="0" y="271640"/>
                </a:lnTo>
                <a:lnTo>
                  <a:pt x="0" y="0"/>
                </a:lnTo>
                <a:lnTo>
                  <a:pt x="178269" y="0"/>
                </a:lnTo>
                <a:lnTo>
                  <a:pt x="178269" y="27164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25">
            <a:extLst>
              <a:ext uri="{FF2B5EF4-FFF2-40B4-BE49-F238E27FC236}">
                <a16:creationId xmlns:a16="http://schemas.microsoft.com/office/drawing/2014/main" id="{096F5C7B-7789-7743-9507-1E498BE76AD9}"/>
              </a:ext>
            </a:extLst>
          </p:cNvPr>
          <p:cNvSpPr/>
          <p:nvPr userDrawn="1"/>
        </p:nvSpPr>
        <p:spPr>
          <a:xfrm>
            <a:off x="2488029" y="3516821"/>
            <a:ext cx="173990" cy="73660"/>
          </a:xfrm>
          <a:custGeom>
            <a:avLst/>
            <a:gdLst/>
            <a:ahLst/>
            <a:cxnLst/>
            <a:rect l="l" t="t" r="r" b="b"/>
            <a:pathLst>
              <a:path w="173989" h="73660">
                <a:moveTo>
                  <a:pt x="56768" y="0"/>
                </a:moveTo>
                <a:lnTo>
                  <a:pt x="56768" y="56769"/>
                </a:lnTo>
                <a:lnTo>
                  <a:pt x="16433" y="56769"/>
                </a:lnTo>
                <a:lnTo>
                  <a:pt x="13144" y="56769"/>
                </a:lnTo>
                <a:lnTo>
                  <a:pt x="0" y="69900"/>
                </a:lnTo>
                <a:lnTo>
                  <a:pt x="0" y="73202"/>
                </a:lnTo>
                <a:lnTo>
                  <a:pt x="173570" y="73202"/>
                </a:lnTo>
                <a:lnTo>
                  <a:pt x="173570" y="69900"/>
                </a:lnTo>
                <a:lnTo>
                  <a:pt x="160464" y="56769"/>
                </a:lnTo>
                <a:lnTo>
                  <a:pt x="157162" y="56769"/>
                </a:lnTo>
                <a:lnTo>
                  <a:pt x="116827" y="56769"/>
                </a:lnTo>
                <a:lnTo>
                  <a:pt x="11682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26">
            <a:extLst>
              <a:ext uri="{FF2B5EF4-FFF2-40B4-BE49-F238E27FC236}">
                <a16:creationId xmlns:a16="http://schemas.microsoft.com/office/drawing/2014/main" id="{14E38935-119E-2D40-B7E2-B87212D7662E}"/>
              </a:ext>
            </a:extLst>
          </p:cNvPr>
          <p:cNvSpPr/>
          <p:nvPr userDrawn="1"/>
        </p:nvSpPr>
        <p:spPr>
          <a:xfrm>
            <a:off x="2397012" y="3253175"/>
            <a:ext cx="356235" cy="259079"/>
          </a:xfrm>
          <a:custGeom>
            <a:avLst/>
            <a:gdLst/>
            <a:ahLst/>
            <a:cxnLst/>
            <a:rect l="l" t="t" r="r" b="b"/>
            <a:pathLst>
              <a:path w="356235" h="259080">
                <a:moveTo>
                  <a:pt x="346227" y="0"/>
                </a:moveTo>
                <a:lnTo>
                  <a:pt x="9385" y="0"/>
                </a:lnTo>
                <a:lnTo>
                  <a:pt x="7518" y="0"/>
                </a:lnTo>
                <a:lnTo>
                  <a:pt x="6108" y="939"/>
                </a:lnTo>
                <a:lnTo>
                  <a:pt x="4241" y="1409"/>
                </a:lnTo>
                <a:lnTo>
                  <a:pt x="2819" y="2806"/>
                </a:lnTo>
                <a:lnTo>
                  <a:pt x="1892" y="4216"/>
                </a:lnTo>
                <a:lnTo>
                  <a:pt x="952" y="5626"/>
                </a:lnTo>
                <a:lnTo>
                  <a:pt x="482" y="7493"/>
                </a:lnTo>
                <a:lnTo>
                  <a:pt x="0" y="9385"/>
                </a:lnTo>
                <a:lnTo>
                  <a:pt x="0" y="249580"/>
                </a:lnTo>
                <a:lnTo>
                  <a:pt x="482" y="251460"/>
                </a:lnTo>
                <a:lnTo>
                  <a:pt x="952" y="253326"/>
                </a:lnTo>
                <a:lnTo>
                  <a:pt x="1892" y="254749"/>
                </a:lnTo>
                <a:lnTo>
                  <a:pt x="2819" y="256159"/>
                </a:lnTo>
                <a:lnTo>
                  <a:pt x="4241" y="257556"/>
                </a:lnTo>
                <a:lnTo>
                  <a:pt x="6108" y="258025"/>
                </a:lnTo>
                <a:lnTo>
                  <a:pt x="7518" y="258965"/>
                </a:lnTo>
                <a:lnTo>
                  <a:pt x="9385" y="258965"/>
                </a:lnTo>
                <a:lnTo>
                  <a:pt x="346227" y="258965"/>
                </a:lnTo>
                <a:lnTo>
                  <a:pt x="348119" y="258965"/>
                </a:lnTo>
                <a:lnTo>
                  <a:pt x="349516" y="258025"/>
                </a:lnTo>
                <a:lnTo>
                  <a:pt x="355142" y="251460"/>
                </a:lnTo>
                <a:lnTo>
                  <a:pt x="355612" y="249580"/>
                </a:lnTo>
                <a:lnTo>
                  <a:pt x="355612" y="9385"/>
                </a:lnTo>
                <a:lnTo>
                  <a:pt x="355142" y="7493"/>
                </a:lnTo>
                <a:lnTo>
                  <a:pt x="354685" y="5626"/>
                </a:lnTo>
                <a:lnTo>
                  <a:pt x="353745" y="4216"/>
                </a:lnTo>
                <a:lnTo>
                  <a:pt x="352793" y="2806"/>
                </a:lnTo>
                <a:lnTo>
                  <a:pt x="351383" y="1409"/>
                </a:lnTo>
                <a:lnTo>
                  <a:pt x="349516" y="939"/>
                </a:lnTo>
                <a:lnTo>
                  <a:pt x="348119" y="0"/>
                </a:lnTo>
                <a:lnTo>
                  <a:pt x="346227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27">
            <a:extLst>
              <a:ext uri="{FF2B5EF4-FFF2-40B4-BE49-F238E27FC236}">
                <a16:creationId xmlns:a16="http://schemas.microsoft.com/office/drawing/2014/main" id="{F8169627-BBE6-E947-9D7F-FF930271ADA4}"/>
              </a:ext>
            </a:extLst>
          </p:cNvPr>
          <p:cNvSpPr/>
          <p:nvPr userDrawn="1"/>
        </p:nvSpPr>
        <p:spPr>
          <a:xfrm>
            <a:off x="2425180" y="3281318"/>
            <a:ext cx="299720" cy="203200"/>
          </a:xfrm>
          <a:custGeom>
            <a:avLst/>
            <a:gdLst/>
            <a:ahLst/>
            <a:cxnLst/>
            <a:rect l="l" t="t" r="r" b="b"/>
            <a:pathLst>
              <a:path w="299719" h="203200">
                <a:moveTo>
                  <a:pt x="299300" y="202666"/>
                </a:moveTo>
                <a:lnTo>
                  <a:pt x="0" y="202666"/>
                </a:lnTo>
                <a:lnTo>
                  <a:pt x="0" y="0"/>
                </a:lnTo>
                <a:lnTo>
                  <a:pt x="299300" y="0"/>
                </a:lnTo>
                <a:lnTo>
                  <a:pt x="299300" y="202666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28">
            <a:extLst>
              <a:ext uri="{FF2B5EF4-FFF2-40B4-BE49-F238E27FC236}">
                <a16:creationId xmlns:a16="http://schemas.microsoft.com/office/drawing/2014/main" id="{0214BFC2-D30D-5849-9D6E-06897855E994}"/>
              </a:ext>
            </a:extLst>
          </p:cNvPr>
          <p:cNvSpPr/>
          <p:nvPr userDrawn="1"/>
        </p:nvSpPr>
        <p:spPr>
          <a:xfrm>
            <a:off x="3965367" y="3261159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311518" y="135102"/>
                </a:moveTo>
                <a:lnTo>
                  <a:pt x="277736" y="131343"/>
                </a:lnTo>
                <a:lnTo>
                  <a:pt x="275856" y="124777"/>
                </a:lnTo>
                <a:lnTo>
                  <a:pt x="273037" y="117741"/>
                </a:lnTo>
                <a:lnTo>
                  <a:pt x="270217" y="111175"/>
                </a:lnTo>
                <a:lnTo>
                  <a:pt x="266941" y="104609"/>
                </a:lnTo>
                <a:lnTo>
                  <a:pt x="288061" y="78333"/>
                </a:lnTo>
                <a:lnTo>
                  <a:pt x="289458" y="75526"/>
                </a:lnTo>
                <a:lnTo>
                  <a:pt x="290410" y="72707"/>
                </a:lnTo>
                <a:lnTo>
                  <a:pt x="291325" y="69900"/>
                </a:lnTo>
                <a:lnTo>
                  <a:pt x="291325" y="67081"/>
                </a:lnTo>
                <a:lnTo>
                  <a:pt x="265544" y="36588"/>
                </a:lnTo>
                <a:lnTo>
                  <a:pt x="259435" y="35166"/>
                </a:lnTo>
                <a:lnTo>
                  <a:pt x="256616" y="35166"/>
                </a:lnTo>
                <a:lnTo>
                  <a:pt x="253809" y="36118"/>
                </a:lnTo>
                <a:lnTo>
                  <a:pt x="250990" y="37058"/>
                </a:lnTo>
                <a:lnTo>
                  <a:pt x="248183" y="38925"/>
                </a:lnTo>
                <a:lnTo>
                  <a:pt x="221907" y="59575"/>
                </a:lnTo>
                <a:lnTo>
                  <a:pt x="215341" y="56286"/>
                </a:lnTo>
                <a:lnTo>
                  <a:pt x="208775" y="53467"/>
                </a:lnTo>
                <a:lnTo>
                  <a:pt x="201726" y="50660"/>
                </a:lnTo>
                <a:lnTo>
                  <a:pt x="195173" y="48793"/>
                </a:lnTo>
                <a:lnTo>
                  <a:pt x="191414" y="14998"/>
                </a:lnTo>
                <a:lnTo>
                  <a:pt x="174523" y="0"/>
                </a:lnTo>
                <a:lnTo>
                  <a:pt x="152006" y="0"/>
                </a:lnTo>
                <a:lnTo>
                  <a:pt x="136055" y="12192"/>
                </a:lnTo>
                <a:lnTo>
                  <a:pt x="135115" y="14998"/>
                </a:lnTo>
                <a:lnTo>
                  <a:pt x="131356" y="48793"/>
                </a:lnTo>
                <a:lnTo>
                  <a:pt x="124790" y="50660"/>
                </a:lnTo>
                <a:lnTo>
                  <a:pt x="117754" y="53467"/>
                </a:lnTo>
                <a:lnTo>
                  <a:pt x="111188" y="56286"/>
                </a:lnTo>
                <a:lnTo>
                  <a:pt x="104622" y="59575"/>
                </a:lnTo>
                <a:lnTo>
                  <a:pt x="78346" y="38925"/>
                </a:lnTo>
                <a:lnTo>
                  <a:pt x="75526" y="37058"/>
                </a:lnTo>
                <a:lnTo>
                  <a:pt x="72720" y="36118"/>
                </a:lnTo>
                <a:lnTo>
                  <a:pt x="69913" y="35166"/>
                </a:lnTo>
                <a:lnTo>
                  <a:pt x="67094" y="35166"/>
                </a:lnTo>
                <a:lnTo>
                  <a:pt x="63804" y="35648"/>
                </a:lnTo>
                <a:lnTo>
                  <a:pt x="35661" y="63792"/>
                </a:lnTo>
                <a:lnTo>
                  <a:pt x="35178" y="67081"/>
                </a:lnTo>
                <a:lnTo>
                  <a:pt x="35178" y="69900"/>
                </a:lnTo>
                <a:lnTo>
                  <a:pt x="36118" y="72707"/>
                </a:lnTo>
                <a:lnTo>
                  <a:pt x="37071" y="75526"/>
                </a:lnTo>
                <a:lnTo>
                  <a:pt x="38938" y="78333"/>
                </a:lnTo>
                <a:lnTo>
                  <a:pt x="59588" y="104609"/>
                </a:lnTo>
                <a:lnTo>
                  <a:pt x="56286" y="111175"/>
                </a:lnTo>
                <a:lnTo>
                  <a:pt x="53479" y="117741"/>
                </a:lnTo>
                <a:lnTo>
                  <a:pt x="50660" y="124777"/>
                </a:lnTo>
                <a:lnTo>
                  <a:pt x="48793" y="131343"/>
                </a:lnTo>
                <a:lnTo>
                  <a:pt x="15011" y="135102"/>
                </a:lnTo>
                <a:lnTo>
                  <a:pt x="12191" y="136042"/>
                </a:lnTo>
                <a:lnTo>
                  <a:pt x="9385" y="136969"/>
                </a:lnTo>
                <a:lnTo>
                  <a:pt x="6578" y="138861"/>
                </a:lnTo>
                <a:lnTo>
                  <a:pt x="0" y="151993"/>
                </a:lnTo>
                <a:lnTo>
                  <a:pt x="0" y="174510"/>
                </a:lnTo>
                <a:lnTo>
                  <a:pt x="48793" y="195148"/>
                </a:lnTo>
                <a:lnTo>
                  <a:pt x="50660" y="201714"/>
                </a:lnTo>
                <a:lnTo>
                  <a:pt x="53479" y="208762"/>
                </a:lnTo>
                <a:lnTo>
                  <a:pt x="56286" y="215328"/>
                </a:lnTo>
                <a:lnTo>
                  <a:pt x="59588" y="221894"/>
                </a:lnTo>
                <a:lnTo>
                  <a:pt x="38938" y="248170"/>
                </a:lnTo>
                <a:lnTo>
                  <a:pt x="37071" y="250990"/>
                </a:lnTo>
                <a:lnTo>
                  <a:pt x="36118" y="253796"/>
                </a:lnTo>
                <a:lnTo>
                  <a:pt x="35178" y="256616"/>
                </a:lnTo>
                <a:lnTo>
                  <a:pt x="35178" y="259422"/>
                </a:lnTo>
                <a:lnTo>
                  <a:pt x="60985" y="289915"/>
                </a:lnTo>
                <a:lnTo>
                  <a:pt x="67094" y="291325"/>
                </a:lnTo>
                <a:lnTo>
                  <a:pt x="69913" y="291325"/>
                </a:lnTo>
                <a:lnTo>
                  <a:pt x="72720" y="290398"/>
                </a:lnTo>
                <a:lnTo>
                  <a:pt x="75526" y="289458"/>
                </a:lnTo>
                <a:lnTo>
                  <a:pt x="78346" y="288048"/>
                </a:lnTo>
                <a:lnTo>
                  <a:pt x="104622" y="266941"/>
                </a:lnTo>
                <a:lnTo>
                  <a:pt x="111188" y="270205"/>
                </a:lnTo>
                <a:lnTo>
                  <a:pt x="117754" y="273024"/>
                </a:lnTo>
                <a:lnTo>
                  <a:pt x="124790" y="275856"/>
                </a:lnTo>
                <a:lnTo>
                  <a:pt x="131356" y="277723"/>
                </a:lnTo>
                <a:lnTo>
                  <a:pt x="135115" y="311505"/>
                </a:lnTo>
                <a:lnTo>
                  <a:pt x="136055" y="314325"/>
                </a:lnTo>
                <a:lnTo>
                  <a:pt x="136982" y="317131"/>
                </a:lnTo>
                <a:lnTo>
                  <a:pt x="138861" y="319951"/>
                </a:lnTo>
                <a:lnTo>
                  <a:pt x="152006" y="326517"/>
                </a:lnTo>
                <a:lnTo>
                  <a:pt x="174523" y="326517"/>
                </a:lnTo>
                <a:lnTo>
                  <a:pt x="195173" y="277723"/>
                </a:lnTo>
                <a:lnTo>
                  <a:pt x="201726" y="275856"/>
                </a:lnTo>
                <a:lnTo>
                  <a:pt x="208775" y="273024"/>
                </a:lnTo>
                <a:lnTo>
                  <a:pt x="215341" y="270205"/>
                </a:lnTo>
                <a:lnTo>
                  <a:pt x="221907" y="266941"/>
                </a:lnTo>
                <a:lnTo>
                  <a:pt x="248183" y="288048"/>
                </a:lnTo>
                <a:lnTo>
                  <a:pt x="250990" y="289458"/>
                </a:lnTo>
                <a:lnTo>
                  <a:pt x="253809" y="290398"/>
                </a:lnTo>
                <a:lnTo>
                  <a:pt x="256616" y="291325"/>
                </a:lnTo>
                <a:lnTo>
                  <a:pt x="259435" y="291325"/>
                </a:lnTo>
                <a:lnTo>
                  <a:pt x="289928" y="265531"/>
                </a:lnTo>
                <a:lnTo>
                  <a:pt x="291325" y="259422"/>
                </a:lnTo>
                <a:lnTo>
                  <a:pt x="291325" y="256616"/>
                </a:lnTo>
                <a:lnTo>
                  <a:pt x="290410" y="253796"/>
                </a:lnTo>
                <a:lnTo>
                  <a:pt x="289458" y="250990"/>
                </a:lnTo>
                <a:lnTo>
                  <a:pt x="288061" y="248170"/>
                </a:lnTo>
                <a:lnTo>
                  <a:pt x="266941" y="221894"/>
                </a:lnTo>
                <a:lnTo>
                  <a:pt x="270217" y="215328"/>
                </a:lnTo>
                <a:lnTo>
                  <a:pt x="273037" y="208762"/>
                </a:lnTo>
                <a:lnTo>
                  <a:pt x="275856" y="201714"/>
                </a:lnTo>
                <a:lnTo>
                  <a:pt x="277736" y="195148"/>
                </a:lnTo>
                <a:lnTo>
                  <a:pt x="311518" y="191401"/>
                </a:lnTo>
                <a:lnTo>
                  <a:pt x="314324" y="190461"/>
                </a:lnTo>
                <a:lnTo>
                  <a:pt x="317144" y="189522"/>
                </a:lnTo>
                <a:lnTo>
                  <a:pt x="319951" y="187655"/>
                </a:lnTo>
                <a:lnTo>
                  <a:pt x="326516" y="174510"/>
                </a:lnTo>
                <a:lnTo>
                  <a:pt x="326516" y="151993"/>
                </a:lnTo>
                <a:lnTo>
                  <a:pt x="314324" y="136042"/>
                </a:lnTo>
                <a:lnTo>
                  <a:pt x="311518" y="13510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29">
            <a:extLst>
              <a:ext uri="{FF2B5EF4-FFF2-40B4-BE49-F238E27FC236}">
                <a16:creationId xmlns:a16="http://schemas.microsoft.com/office/drawing/2014/main" id="{EE4D75C8-FD3F-D54B-B1F4-12731D154659}"/>
              </a:ext>
            </a:extLst>
          </p:cNvPr>
          <p:cNvSpPr/>
          <p:nvPr userDrawn="1"/>
        </p:nvSpPr>
        <p:spPr>
          <a:xfrm>
            <a:off x="4066090" y="3361869"/>
            <a:ext cx="125069" cy="1250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0">
            <a:extLst>
              <a:ext uri="{FF2B5EF4-FFF2-40B4-BE49-F238E27FC236}">
                <a16:creationId xmlns:a16="http://schemas.microsoft.com/office/drawing/2014/main" id="{C07115B7-B352-7940-8A8C-06FE35307E9D}"/>
              </a:ext>
            </a:extLst>
          </p:cNvPr>
          <p:cNvSpPr/>
          <p:nvPr userDrawn="1"/>
        </p:nvSpPr>
        <p:spPr>
          <a:xfrm>
            <a:off x="4449973" y="3278962"/>
            <a:ext cx="269240" cy="269240"/>
          </a:xfrm>
          <a:custGeom>
            <a:avLst/>
            <a:gdLst/>
            <a:ahLst/>
            <a:cxnLst/>
            <a:rect l="l" t="t" r="r" b="b"/>
            <a:pathLst>
              <a:path w="269239" h="269239">
                <a:moveTo>
                  <a:pt x="256616" y="111188"/>
                </a:moveTo>
                <a:lnTo>
                  <a:pt x="228460" y="108381"/>
                </a:lnTo>
                <a:lnTo>
                  <a:pt x="227050" y="102755"/>
                </a:lnTo>
                <a:lnTo>
                  <a:pt x="224713" y="97129"/>
                </a:lnTo>
                <a:lnTo>
                  <a:pt x="222364" y="91503"/>
                </a:lnTo>
                <a:lnTo>
                  <a:pt x="219557" y="86334"/>
                </a:lnTo>
                <a:lnTo>
                  <a:pt x="236905" y="64287"/>
                </a:lnTo>
                <a:lnTo>
                  <a:pt x="238315" y="62420"/>
                </a:lnTo>
                <a:lnTo>
                  <a:pt x="239255" y="60070"/>
                </a:lnTo>
                <a:lnTo>
                  <a:pt x="239725" y="57721"/>
                </a:lnTo>
                <a:lnTo>
                  <a:pt x="239725" y="54902"/>
                </a:lnTo>
                <a:lnTo>
                  <a:pt x="239255" y="52552"/>
                </a:lnTo>
                <a:lnTo>
                  <a:pt x="238785" y="50203"/>
                </a:lnTo>
                <a:lnTo>
                  <a:pt x="216255" y="29095"/>
                </a:lnTo>
                <a:lnTo>
                  <a:pt x="213906" y="29095"/>
                </a:lnTo>
                <a:lnTo>
                  <a:pt x="211099" y="29095"/>
                </a:lnTo>
                <a:lnTo>
                  <a:pt x="208749" y="29578"/>
                </a:lnTo>
                <a:lnTo>
                  <a:pt x="206413" y="30492"/>
                </a:lnTo>
                <a:lnTo>
                  <a:pt x="204533" y="31902"/>
                </a:lnTo>
                <a:lnTo>
                  <a:pt x="182499" y="49275"/>
                </a:lnTo>
                <a:lnTo>
                  <a:pt x="177330" y="46443"/>
                </a:lnTo>
                <a:lnTo>
                  <a:pt x="171691" y="44119"/>
                </a:lnTo>
                <a:lnTo>
                  <a:pt x="166065" y="41770"/>
                </a:lnTo>
                <a:lnTo>
                  <a:pt x="160439" y="39877"/>
                </a:lnTo>
                <a:lnTo>
                  <a:pt x="157149" y="12217"/>
                </a:lnTo>
                <a:lnTo>
                  <a:pt x="156679" y="9867"/>
                </a:lnTo>
                <a:lnTo>
                  <a:pt x="155740" y="7518"/>
                </a:lnTo>
                <a:lnTo>
                  <a:pt x="154330" y="5651"/>
                </a:lnTo>
                <a:lnTo>
                  <a:pt x="152920" y="3759"/>
                </a:lnTo>
                <a:lnTo>
                  <a:pt x="150571" y="2349"/>
                </a:lnTo>
                <a:lnTo>
                  <a:pt x="148704" y="952"/>
                </a:lnTo>
                <a:lnTo>
                  <a:pt x="145897" y="482"/>
                </a:lnTo>
                <a:lnTo>
                  <a:pt x="143548" y="0"/>
                </a:lnTo>
                <a:lnTo>
                  <a:pt x="124777" y="0"/>
                </a:lnTo>
                <a:lnTo>
                  <a:pt x="122428" y="482"/>
                </a:lnTo>
                <a:lnTo>
                  <a:pt x="120078" y="952"/>
                </a:lnTo>
                <a:lnTo>
                  <a:pt x="107886" y="39877"/>
                </a:lnTo>
                <a:lnTo>
                  <a:pt x="102260" y="41770"/>
                </a:lnTo>
                <a:lnTo>
                  <a:pt x="96647" y="44119"/>
                </a:lnTo>
                <a:lnTo>
                  <a:pt x="91478" y="46443"/>
                </a:lnTo>
                <a:lnTo>
                  <a:pt x="86309" y="49275"/>
                </a:lnTo>
                <a:lnTo>
                  <a:pt x="64262" y="31902"/>
                </a:lnTo>
                <a:lnTo>
                  <a:pt x="61912" y="30492"/>
                </a:lnTo>
                <a:lnTo>
                  <a:pt x="59575" y="29578"/>
                </a:lnTo>
                <a:lnTo>
                  <a:pt x="57226" y="29095"/>
                </a:lnTo>
                <a:lnTo>
                  <a:pt x="54876" y="29095"/>
                </a:lnTo>
                <a:lnTo>
                  <a:pt x="52527" y="29095"/>
                </a:lnTo>
                <a:lnTo>
                  <a:pt x="49720" y="30035"/>
                </a:lnTo>
                <a:lnTo>
                  <a:pt x="47853" y="31445"/>
                </a:lnTo>
                <a:lnTo>
                  <a:pt x="45961" y="32842"/>
                </a:lnTo>
                <a:lnTo>
                  <a:pt x="32829" y="45986"/>
                </a:lnTo>
                <a:lnTo>
                  <a:pt x="30949" y="47866"/>
                </a:lnTo>
                <a:lnTo>
                  <a:pt x="30010" y="50203"/>
                </a:lnTo>
                <a:lnTo>
                  <a:pt x="29083" y="52552"/>
                </a:lnTo>
                <a:lnTo>
                  <a:pt x="28600" y="54902"/>
                </a:lnTo>
                <a:lnTo>
                  <a:pt x="28600" y="57721"/>
                </a:lnTo>
                <a:lnTo>
                  <a:pt x="29083" y="60070"/>
                </a:lnTo>
                <a:lnTo>
                  <a:pt x="30010" y="62420"/>
                </a:lnTo>
                <a:lnTo>
                  <a:pt x="31419" y="64287"/>
                </a:lnTo>
                <a:lnTo>
                  <a:pt x="48768" y="86334"/>
                </a:lnTo>
                <a:lnTo>
                  <a:pt x="45961" y="91503"/>
                </a:lnTo>
                <a:lnTo>
                  <a:pt x="43624" y="97129"/>
                </a:lnTo>
                <a:lnTo>
                  <a:pt x="41744" y="102755"/>
                </a:lnTo>
                <a:lnTo>
                  <a:pt x="39878" y="108381"/>
                </a:lnTo>
                <a:lnTo>
                  <a:pt x="12192" y="111188"/>
                </a:lnTo>
                <a:lnTo>
                  <a:pt x="0" y="122923"/>
                </a:lnTo>
                <a:lnTo>
                  <a:pt x="0" y="125272"/>
                </a:lnTo>
                <a:lnTo>
                  <a:pt x="0" y="143573"/>
                </a:lnTo>
                <a:lnTo>
                  <a:pt x="0" y="146380"/>
                </a:lnTo>
                <a:lnTo>
                  <a:pt x="927" y="148729"/>
                </a:lnTo>
                <a:lnTo>
                  <a:pt x="39878" y="160921"/>
                </a:lnTo>
                <a:lnTo>
                  <a:pt x="41744" y="166547"/>
                </a:lnTo>
                <a:lnTo>
                  <a:pt x="43624" y="171716"/>
                </a:lnTo>
                <a:lnTo>
                  <a:pt x="45961" y="177342"/>
                </a:lnTo>
                <a:lnTo>
                  <a:pt x="48768" y="182498"/>
                </a:lnTo>
                <a:lnTo>
                  <a:pt x="31419" y="204558"/>
                </a:lnTo>
                <a:lnTo>
                  <a:pt x="30010" y="206908"/>
                </a:lnTo>
                <a:lnTo>
                  <a:pt x="29083" y="209257"/>
                </a:lnTo>
                <a:lnTo>
                  <a:pt x="28600" y="211581"/>
                </a:lnTo>
                <a:lnTo>
                  <a:pt x="28600" y="213931"/>
                </a:lnTo>
                <a:lnTo>
                  <a:pt x="29083" y="216280"/>
                </a:lnTo>
                <a:lnTo>
                  <a:pt x="30010" y="218630"/>
                </a:lnTo>
                <a:lnTo>
                  <a:pt x="30949" y="220979"/>
                </a:lnTo>
                <a:lnTo>
                  <a:pt x="32829" y="222859"/>
                </a:lnTo>
                <a:lnTo>
                  <a:pt x="45961" y="235991"/>
                </a:lnTo>
                <a:lnTo>
                  <a:pt x="47853" y="237858"/>
                </a:lnTo>
                <a:lnTo>
                  <a:pt x="49720" y="238798"/>
                </a:lnTo>
                <a:lnTo>
                  <a:pt x="52527" y="239750"/>
                </a:lnTo>
                <a:lnTo>
                  <a:pt x="54876" y="240207"/>
                </a:lnTo>
                <a:lnTo>
                  <a:pt x="57226" y="240207"/>
                </a:lnTo>
                <a:lnTo>
                  <a:pt x="59575" y="239267"/>
                </a:lnTo>
                <a:lnTo>
                  <a:pt x="61912" y="238340"/>
                </a:lnTo>
                <a:lnTo>
                  <a:pt x="64262" y="237401"/>
                </a:lnTo>
                <a:lnTo>
                  <a:pt x="86309" y="220040"/>
                </a:lnTo>
                <a:lnTo>
                  <a:pt x="91478" y="222389"/>
                </a:lnTo>
                <a:lnTo>
                  <a:pt x="96647" y="225209"/>
                </a:lnTo>
                <a:lnTo>
                  <a:pt x="102260" y="227075"/>
                </a:lnTo>
                <a:lnTo>
                  <a:pt x="107886" y="228955"/>
                </a:lnTo>
                <a:lnTo>
                  <a:pt x="117754" y="266941"/>
                </a:lnTo>
                <a:lnTo>
                  <a:pt x="122428" y="268833"/>
                </a:lnTo>
                <a:lnTo>
                  <a:pt x="124777" y="268833"/>
                </a:lnTo>
                <a:lnTo>
                  <a:pt x="143548" y="268833"/>
                </a:lnTo>
                <a:lnTo>
                  <a:pt x="145897" y="268833"/>
                </a:lnTo>
                <a:lnTo>
                  <a:pt x="148704" y="267893"/>
                </a:lnTo>
                <a:lnTo>
                  <a:pt x="160439" y="228955"/>
                </a:lnTo>
                <a:lnTo>
                  <a:pt x="166065" y="227075"/>
                </a:lnTo>
                <a:lnTo>
                  <a:pt x="171691" y="225209"/>
                </a:lnTo>
                <a:lnTo>
                  <a:pt x="177330" y="222389"/>
                </a:lnTo>
                <a:lnTo>
                  <a:pt x="182499" y="220040"/>
                </a:lnTo>
                <a:lnTo>
                  <a:pt x="204533" y="237401"/>
                </a:lnTo>
                <a:lnTo>
                  <a:pt x="206413" y="238340"/>
                </a:lnTo>
                <a:lnTo>
                  <a:pt x="208749" y="239267"/>
                </a:lnTo>
                <a:lnTo>
                  <a:pt x="211099" y="240207"/>
                </a:lnTo>
                <a:lnTo>
                  <a:pt x="213906" y="240207"/>
                </a:lnTo>
                <a:lnTo>
                  <a:pt x="216255" y="239750"/>
                </a:lnTo>
                <a:lnTo>
                  <a:pt x="218605" y="238798"/>
                </a:lnTo>
                <a:lnTo>
                  <a:pt x="220967" y="237858"/>
                </a:lnTo>
                <a:lnTo>
                  <a:pt x="222834" y="235991"/>
                </a:lnTo>
                <a:lnTo>
                  <a:pt x="235966" y="222859"/>
                </a:lnTo>
                <a:lnTo>
                  <a:pt x="237375" y="220979"/>
                </a:lnTo>
                <a:lnTo>
                  <a:pt x="238785" y="218630"/>
                </a:lnTo>
                <a:lnTo>
                  <a:pt x="239255" y="216280"/>
                </a:lnTo>
                <a:lnTo>
                  <a:pt x="239725" y="213931"/>
                </a:lnTo>
                <a:lnTo>
                  <a:pt x="239725" y="211581"/>
                </a:lnTo>
                <a:lnTo>
                  <a:pt x="239255" y="209257"/>
                </a:lnTo>
                <a:lnTo>
                  <a:pt x="238315" y="206908"/>
                </a:lnTo>
                <a:lnTo>
                  <a:pt x="236905" y="204558"/>
                </a:lnTo>
                <a:lnTo>
                  <a:pt x="219557" y="182498"/>
                </a:lnTo>
                <a:lnTo>
                  <a:pt x="222364" y="177342"/>
                </a:lnTo>
                <a:lnTo>
                  <a:pt x="224713" y="171716"/>
                </a:lnTo>
                <a:lnTo>
                  <a:pt x="227050" y="166547"/>
                </a:lnTo>
                <a:lnTo>
                  <a:pt x="228460" y="160921"/>
                </a:lnTo>
                <a:lnTo>
                  <a:pt x="266458" y="151079"/>
                </a:lnTo>
                <a:lnTo>
                  <a:pt x="268808" y="143573"/>
                </a:lnTo>
                <a:lnTo>
                  <a:pt x="268808" y="125272"/>
                </a:lnTo>
                <a:lnTo>
                  <a:pt x="268351" y="122923"/>
                </a:lnTo>
                <a:lnTo>
                  <a:pt x="267868" y="120103"/>
                </a:lnTo>
                <a:lnTo>
                  <a:pt x="266458" y="118236"/>
                </a:lnTo>
                <a:lnTo>
                  <a:pt x="265049" y="115887"/>
                </a:lnTo>
                <a:lnTo>
                  <a:pt x="263182" y="114477"/>
                </a:lnTo>
                <a:lnTo>
                  <a:pt x="261302" y="113080"/>
                </a:lnTo>
                <a:lnTo>
                  <a:pt x="258953" y="112128"/>
                </a:lnTo>
                <a:lnTo>
                  <a:pt x="256616" y="11118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1">
            <a:extLst>
              <a:ext uri="{FF2B5EF4-FFF2-40B4-BE49-F238E27FC236}">
                <a16:creationId xmlns:a16="http://schemas.microsoft.com/office/drawing/2014/main" id="{6A519324-15D1-D641-9E7C-04ED35E33A96}"/>
              </a:ext>
            </a:extLst>
          </p:cNvPr>
          <p:cNvSpPr/>
          <p:nvPr userDrawn="1"/>
        </p:nvSpPr>
        <p:spPr>
          <a:xfrm>
            <a:off x="4530986" y="3360001"/>
            <a:ext cx="106299" cy="10676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2">
            <a:extLst>
              <a:ext uri="{FF2B5EF4-FFF2-40B4-BE49-F238E27FC236}">
                <a16:creationId xmlns:a16="http://schemas.microsoft.com/office/drawing/2014/main" id="{15C1BF01-DAE0-2849-9E23-E2A94A7A90E3}"/>
              </a:ext>
            </a:extLst>
          </p:cNvPr>
          <p:cNvSpPr/>
          <p:nvPr userDrawn="1"/>
        </p:nvSpPr>
        <p:spPr>
          <a:xfrm>
            <a:off x="4686252" y="3413011"/>
            <a:ext cx="171996" cy="1719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33">
            <a:extLst>
              <a:ext uri="{FF2B5EF4-FFF2-40B4-BE49-F238E27FC236}">
                <a16:creationId xmlns:a16="http://schemas.microsoft.com/office/drawing/2014/main" id="{B0CADD2D-1202-3241-AD48-19310456E3D4}"/>
              </a:ext>
            </a:extLst>
          </p:cNvPr>
          <p:cNvSpPr/>
          <p:nvPr userDrawn="1"/>
        </p:nvSpPr>
        <p:spPr>
          <a:xfrm>
            <a:off x="3451639" y="3262095"/>
            <a:ext cx="242570" cy="242570"/>
          </a:xfrm>
          <a:custGeom>
            <a:avLst/>
            <a:gdLst/>
            <a:ahLst/>
            <a:cxnLst/>
            <a:rect l="l" t="t" r="r" b="b"/>
            <a:pathLst>
              <a:path w="242570" h="242569">
                <a:moveTo>
                  <a:pt x="121043" y="0"/>
                </a:moveTo>
                <a:lnTo>
                  <a:pt x="114935" y="457"/>
                </a:lnTo>
                <a:lnTo>
                  <a:pt x="108851" y="927"/>
                </a:lnTo>
                <a:lnTo>
                  <a:pt x="68491" y="12192"/>
                </a:lnTo>
                <a:lnTo>
                  <a:pt x="63334" y="15011"/>
                </a:lnTo>
                <a:lnTo>
                  <a:pt x="58166" y="17818"/>
                </a:lnTo>
                <a:lnTo>
                  <a:pt x="27673" y="44094"/>
                </a:lnTo>
                <a:lnTo>
                  <a:pt x="7505" y="79743"/>
                </a:lnTo>
                <a:lnTo>
                  <a:pt x="5626" y="85369"/>
                </a:lnTo>
                <a:lnTo>
                  <a:pt x="0" y="114935"/>
                </a:lnTo>
                <a:lnTo>
                  <a:pt x="0" y="121488"/>
                </a:lnTo>
                <a:lnTo>
                  <a:pt x="0" y="127596"/>
                </a:lnTo>
                <a:lnTo>
                  <a:pt x="9385" y="168414"/>
                </a:lnTo>
                <a:lnTo>
                  <a:pt x="14541" y="179197"/>
                </a:lnTo>
                <a:lnTo>
                  <a:pt x="17348" y="184365"/>
                </a:lnTo>
                <a:lnTo>
                  <a:pt x="44107" y="214858"/>
                </a:lnTo>
                <a:lnTo>
                  <a:pt x="63334" y="227990"/>
                </a:lnTo>
                <a:lnTo>
                  <a:pt x="68491" y="230797"/>
                </a:lnTo>
                <a:lnTo>
                  <a:pt x="74117" y="233159"/>
                </a:lnTo>
                <a:lnTo>
                  <a:pt x="79768" y="235026"/>
                </a:lnTo>
                <a:lnTo>
                  <a:pt x="85394" y="236905"/>
                </a:lnTo>
                <a:lnTo>
                  <a:pt x="91008" y="238772"/>
                </a:lnTo>
                <a:lnTo>
                  <a:pt x="96634" y="240182"/>
                </a:lnTo>
                <a:lnTo>
                  <a:pt x="102743" y="241122"/>
                </a:lnTo>
                <a:lnTo>
                  <a:pt x="108851" y="242074"/>
                </a:lnTo>
                <a:lnTo>
                  <a:pt x="114935" y="242531"/>
                </a:lnTo>
                <a:lnTo>
                  <a:pt x="121043" y="242531"/>
                </a:lnTo>
                <a:lnTo>
                  <a:pt x="127609" y="242531"/>
                </a:lnTo>
                <a:lnTo>
                  <a:pt x="162788" y="235026"/>
                </a:lnTo>
                <a:lnTo>
                  <a:pt x="168427" y="233159"/>
                </a:lnTo>
                <a:lnTo>
                  <a:pt x="173596" y="230797"/>
                </a:lnTo>
                <a:lnTo>
                  <a:pt x="178739" y="227990"/>
                </a:lnTo>
                <a:lnTo>
                  <a:pt x="183896" y="225183"/>
                </a:lnTo>
                <a:lnTo>
                  <a:pt x="214871" y="198437"/>
                </a:lnTo>
                <a:lnTo>
                  <a:pt x="227520" y="179197"/>
                </a:lnTo>
                <a:lnTo>
                  <a:pt x="230339" y="174040"/>
                </a:lnTo>
                <a:lnTo>
                  <a:pt x="232689" y="168414"/>
                </a:lnTo>
                <a:lnTo>
                  <a:pt x="235038" y="163245"/>
                </a:lnTo>
                <a:lnTo>
                  <a:pt x="236905" y="157619"/>
                </a:lnTo>
                <a:lnTo>
                  <a:pt x="238798" y="151523"/>
                </a:lnTo>
                <a:lnTo>
                  <a:pt x="239737" y="145897"/>
                </a:lnTo>
                <a:lnTo>
                  <a:pt x="241147" y="139788"/>
                </a:lnTo>
                <a:lnTo>
                  <a:pt x="241604" y="133705"/>
                </a:lnTo>
                <a:lnTo>
                  <a:pt x="242074" y="127596"/>
                </a:lnTo>
                <a:lnTo>
                  <a:pt x="242557" y="121488"/>
                </a:lnTo>
                <a:lnTo>
                  <a:pt x="242074" y="114935"/>
                </a:lnTo>
                <a:lnTo>
                  <a:pt x="241604" y="108839"/>
                </a:lnTo>
                <a:lnTo>
                  <a:pt x="241147" y="102730"/>
                </a:lnTo>
                <a:lnTo>
                  <a:pt x="239737" y="97104"/>
                </a:lnTo>
                <a:lnTo>
                  <a:pt x="238798" y="90995"/>
                </a:lnTo>
                <a:lnTo>
                  <a:pt x="236905" y="85369"/>
                </a:lnTo>
                <a:lnTo>
                  <a:pt x="235038" y="79743"/>
                </a:lnTo>
                <a:lnTo>
                  <a:pt x="232689" y="74117"/>
                </a:lnTo>
                <a:lnTo>
                  <a:pt x="230339" y="68961"/>
                </a:lnTo>
                <a:lnTo>
                  <a:pt x="227520" y="63792"/>
                </a:lnTo>
                <a:lnTo>
                  <a:pt x="224713" y="58635"/>
                </a:lnTo>
                <a:lnTo>
                  <a:pt x="198437" y="27660"/>
                </a:lnTo>
                <a:lnTo>
                  <a:pt x="183896" y="17818"/>
                </a:lnTo>
                <a:lnTo>
                  <a:pt x="178739" y="15011"/>
                </a:lnTo>
                <a:lnTo>
                  <a:pt x="145427" y="2806"/>
                </a:lnTo>
                <a:lnTo>
                  <a:pt x="139801" y="1409"/>
                </a:lnTo>
                <a:lnTo>
                  <a:pt x="133705" y="927"/>
                </a:lnTo>
                <a:lnTo>
                  <a:pt x="127609" y="457"/>
                </a:lnTo>
                <a:lnTo>
                  <a:pt x="121043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34">
            <a:extLst>
              <a:ext uri="{FF2B5EF4-FFF2-40B4-BE49-F238E27FC236}">
                <a16:creationId xmlns:a16="http://schemas.microsoft.com/office/drawing/2014/main" id="{81F8CBBA-F8FD-6544-952B-E7B35C5AB98D}"/>
              </a:ext>
            </a:extLst>
          </p:cNvPr>
          <p:cNvSpPr/>
          <p:nvPr userDrawn="1"/>
        </p:nvSpPr>
        <p:spPr>
          <a:xfrm>
            <a:off x="3470270" y="3280711"/>
            <a:ext cx="305216" cy="31178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35">
            <a:extLst>
              <a:ext uri="{FF2B5EF4-FFF2-40B4-BE49-F238E27FC236}">
                <a16:creationId xmlns:a16="http://schemas.microsoft.com/office/drawing/2014/main" id="{18D8E50C-B99E-A843-83FB-195E201A9D70}"/>
              </a:ext>
            </a:extLst>
          </p:cNvPr>
          <p:cNvSpPr/>
          <p:nvPr userDrawn="1"/>
        </p:nvSpPr>
        <p:spPr>
          <a:xfrm>
            <a:off x="845115" y="3802525"/>
            <a:ext cx="364490" cy="280035"/>
          </a:xfrm>
          <a:custGeom>
            <a:avLst/>
            <a:gdLst/>
            <a:ahLst/>
            <a:cxnLst/>
            <a:rect l="l" t="t" r="r" b="b"/>
            <a:pathLst>
              <a:path w="364490" h="280035">
                <a:moveTo>
                  <a:pt x="364058" y="153885"/>
                </a:moveTo>
                <a:lnTo>
                  <a:pt x="360298" y="156235"/>
                </a:lnTo>
                <a:lnTo>
                  <a:pt x="356539" y="157645"/>
                </a:lnTo>
                <a:lnTo>
                  <a:pt x="352323" y="158572"/>
                </a:lnTo>
                <a:lnTo>
                  <a:pt x="348106" y="158572"/>
                </a:lnTo>
                <a:lnTo>
                  <a:pt x="341998" y="130428"/>
                </a:lnTo>
                <a:lnTo>
                  <a:pt x="343407" y="130428"/>
                </a:lnTo>
                <a:lnTo>
                  <a:pt x="327456" y="150126"/>
                </a:lnTo>
                <a:lnTo>
                  <a:pt x="325107" y="150126"/>
                </a:lnTo>
                <a:lnTo>
                  <a:pt x="318084" y="135127"/>
                </a:lnTo>
                <a:lnTo>
                  <a:pt x="317601" y="129019"/>
                </a:lnTo>
                <a:lnTo>
                  <a:pt x="303530" y="88684"/>
                </a:lnTo>
                <a:lnTo>
                  <a:pt x="296506" y="78358"/>
                </a:lnTo>
                <a:lnTo>
                  <a:pt x="292747" y="73190"/>
                </a:lnTo>
                <a:lnTo>
                  <a:pt x="288505" y="68491"/>
                </a:lnTo>
                <a:lnTo>
                  <a:pt x="284289" y="63817"/>
                </a:lnTo>
                <a:lnTo>
                  <a:pt x="279615" y="59601"/>
                </a:lnTo>
                <a:lnTo>
                  <a:pt x="274916" y="55359"/>
                </a:lnTo>
                <a:lnTo>
                  <a:pt x="269747" y="51142"/>
                </a:lnTo>
                <a:lnTo>
                  <a:pt x="264121" y="47383"/>
                </a:lnTo>
                <a:lnTo>
                  <a:pt x="258495" y="43624"/>
                </a:lnTo>
                <a:lnTo>
                  <a:pt x="252869" y="40347"/>
                </a:lnTo>
                <a:lnTo>
                  <a:pt x="246773" y="37058"/>
                </a:lnTo>
                <a:lnTo>
                  <a:pt x="240664" y="34251"/>
                </a:lnTo>
                <a:lnTo>
                  <a:pt x="234581" y="31432"/>
                </a:lnTo>
                <a:lnTo>
                  <a:pt x="193281" y="21107"/>
                </a:lnTo>
                <a:lnTo>
                  <a:pt x="178269" y="19697"/>
                </a:lnTo>
                <a:lnTo>
                  <a:pt x="170764" y="19697"/>
                </a:lnTo>
                <a:lnTo>
                  <a:pt x="160451" y="19697"/>
                </a:lnTo>
                <a:lnTo>
                  <a:pt x="150126" y="20650"/>
                </a:lnTo>
                <a:lnTo>
                  <a:pt x="139801" y="22059"/>
                </a:lnTo>
                <a:lnTo>
                  <a:pt x="129959" y="24409"/>
                </a:lnTo>
                <a:lnTo>
                  <a:pt x="127126" y="20180"/>
                </a:lnTo>
                <a:lnTo>
                  <a:pt x="96634" y="939"/>
                </a:lnTo>
                <a:lnTo>
                  <a:pt x="92875" y="0"/>
                </a:lnTo>
                <a:lnTo>
                  <a:pt x="91008" y="3759"/>
                </a:lnTo>
                <a:lnTo>
                  <a:pt x="89141" y="7505"/>
                </a:lnTo>
                <a:lnTo>
                  <a:pt x="87261" y="13131"/>
                </a:lnTo>
                <a:lnTo>
                  <a:pt x="85382" y="19240"/>
                </a:lnTo>
                <a:lnTo>
                  <a:pt x="84442" y="26758"/>
                </a:lnTo>
                <a:lnTo>
                  <a:pt x="83985" y="34251"/>
                </a:lnTo>
                <a:lnTo>
                  <a:pt x="83985" y="38480"/>
                </a:lnTo>
                <a:lnTo>
                  <a:pt x="84912" y="42697"/>
                </a:lnTo>
                <a:lnTo>
                  <a:pt x="78333" y="46926"/>
                </a:lnTo>
                <a:lnTo>
                  <a:pt x="46443" y="79286"/>
                </a:lnTo>
                <a:lnTo>
                  <a:pt x="32842" y="100876"/>
                </a:lnTo>
                <a:lnTo>
                  <a:pt x="30022" y="106502"/>
                </a:lnTo>
                <a:lnTo>
                  <a:pt x="28143" y="111658"/>
                </a:lnTo>
                <a:lnTo>
                  <a:pt x="10782" y="111658"/>
                </a:lnTo>
                <a:lnTo>
                  <a:pt x="8915" y="112128"/>
                </a:lnTo>
                <a:lnTo>
                  <a:pt x="6565" y="112610"/>
                </a:lnTo>
                <a:lnTo>
                  <a:pt x="4698" y="113525"/>
                </a:lnTo>
                <a:lnTo>
                  <a:pt x="3289" y="114934"/>
                </a:lnTo>
                <a:lnTo>
                  <a:pt x="1879" y="116344"/>
                </a:lnTo>
                <a:lnTo>
                  <a:pt x="939" y="118236"/>
                </a:lnTo>
                <a:lnTo>
                  <a:pt x="482" y="120586"/>
                </a:lnTo>
                <a:lnTo>
                  <a:pt x="0" y="122453"/>
                </a:lnTo>
                <a:lnTo>
                  <a:pt x="0" y="165620"/>
                </a:lnTo>
                <a:lnTo>
                  <a:pt x="482" y="167970"/>
                </a:lnTo>
                <a:lnTo>
                  <a:pt x="8915" y="176402"/>
                </a:lnTo>
                <a:lnTo>
                  <a:pt x="10782" y="176402"/>
                </a:lnTo>
                <a:lnTo>
                  <a:pt x="29082" y="176402"/>
                </a:lnTo>
                <a:lnTo>
                  <a:pt x="57251" y="214414"/>
                </a:lnTo>
                <a:lnTo>
                  <a:pt x="84912" y="231762"/>
                </a:lnTo>
                <a:lnTo>
                  <a:pt x="84912" y="279615"/>
                </a:lnTo>
                <a:lnTo>
                  <a:pt x="98043" y="279615"/>
                </a:lnTo>
                <a:lnTo>
                  <a:pt x="121500" y="247713"/>
                </a:lnTo>
                <a:lnTo>
                  <a:pt x="133235" y="250990"/>
                </a:lnTo>
                <a:lnTo>
                  <a:pt x="145427" y="252869"/>
                </a:lnTo>
                <a:lnTo>
                  <a:pt x="158102" y="254279"/>
                </a:lnTo>
                <a:lnTo>
                  <a:pt x="170764" y="254749"/>
                </a:lnTo>
                <a:lnTo>
                  <a:pt x="183438" y="254279"/>
                </a:lnTo>
                <a:lnTo>
                  <a:pt x="196113" y="252869"/>
                </a:lnTo>
                <a:lnTo>
                  <a:pt x="208305" y="250990"/>
                </a:lnTo>
                <a:lnTo>
                  <a:pt x="220027" y="247713"/>
                </a:lnTo>
                <a:lnTo>
                  <a:pt x="242544" y="279615"/>
                </a:lnTo>
                <a:lnTo>
                  <a:pt x="257098" y="279615"/>
                </a:lnTo>
                <a:lnTo>
                  <a:pt x="257098" y="231762"/>
                </a:lnTo>
                <a:lnTo>
                  <a:pt x="263664" y="228955"/>
                </a:lnTo>
                <a:lnTo>
                  <a:pt x="295567" y="205485"/>
                </a:lnTo>
                <a:lnTo>
                  <a:pt x="303060" y="195160"/>
                </a:lnTo>
                <a:lnTo>
                  <a:pt x="306349" y="190004"/>
                </a:lnTo>
                <a:lnTo>
                  <a:pt x="309625" y="184378"/>
                </a:lnTo>
                <a:lnTo>
                  <a:pt x="311975" y="178269"/>
                </a:lnTo>
                <a:lnTo>
                  <a:pt x="314324" y="172186"/>
                </a:lnTo>
                <a:lnTo>
                  <a:pt x="315734" y="165620"/>
                </a:lnTo>
                <a:lnTo>
                  <a:pt x="317131" y="159042"/>
                </a:lnTo>
                <a:lnTo>
                  <a:pt x="318084" y="152476"/>
                </a:lnTo>
                <a:lnTo>
                  <a:pt x="318084" y="14638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36">
            <a:extLst>
              <a:ext uri="{FF2B5EF4-FFF2-40B4-BE49-F238E27FC236}">
                <a16:creationId xmlns:a16="http://schemas.microsoft.com/office/drawing/2014/main" id="{7BA96B33-FACE-5144-8B05-4A65CF1E9AF7}"/>
              </a:ext>
            </a:extLst>
          </p:cNvPr>
          <p:cNvSpPr/>
          <p:nvPr userDrawn="1"/>
        </p:nvSpPr>
        <p:spPr>
          <a:xfrm>
            <a:off x="904233" y="390575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13131" y="26250"/>
                </a:moveTo>
                <a:lnTo>
                  <a:pt x="10325" y="25793"/>
                </a:lnTo>
                <a:lnTo>
                  <a:pt x="7975" y="25323"/>
                </a:lnTo>
                <a:lnTo>
                  <a:pt x="0" y="13119"/>
                </a:lnTo>
                <a:lnTo>
                  <a:pt x="457" y="10299"/>
                </a:lnTo>
                <a:lnTo>
                  <a:pt x="939" y="7975"/>
                </a:lnTo>
                <a:lnTo>
                  <a:pt x="2349" y="6083"/>
                </a:lnTo>
                <a:lnTo>
                  <a:pt x="3746" y="3733"/>
                </a:lnTo>
                <a:lnTo>
                  <a:pt x="5613" y="2324"/>
                </a:lnTo>
                <a:lnTo>
                  <a:pt x="7975" y="1397"/>
                </a:lnTo>
                <a:lnTo>
                  <a:pt x="10325" y="457"/>
                </a:lnTo>
                <a:lnTo>
                  <a:pt x="13131" y="0"/>
                </a:lnTo>
                <a:lnTo>
                  <a:pt x="15481" y="457"/>
                </a:lnTo>
                <a:lnTo>
                  <a:pt x="18287" y="1397"/>
                </a:lnTo>
                <a:lnTo>
                  <a:pt x="26263" y="13119"/>
                </a:lnTo>
                <a:lnTo>
                  <a:pt x="25780" y="15951"/>
                </a:lnTo>
                <a:lnTo>
                  <a:pt x="24866" y="18275"/>
                </a:lnTo>
                <a:lnTo>
                  <a:pt x="23914" y="20624"/>
                </a:lnTo>
                <a:lnTo>
                  <a:pt x="22517" y="22517"/>
                </a:lnTo>
                <a:lnTo>
                  <a:pt x="20167" y="23914"/>
                </a:lnTo>
                <a:lnTo>
                  <a:pt x="18287" y="25323"/>
                </a:lnTo>
                <a:lnTo>
                  <a:pt x="15481" y="25793"/>
                </a:lnTo>
                <a:lnTo>
                  <a:pt x="13131" y="2625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37">
            <a:extLst>
              <a:ext uri="{FF2B5EF4-FFF2-40B4-BE49-F238E27FC236}">
                <a16:creationId xmlns:a16="http://schemas.microsoft.com/office/drawing/2014/main" id="{7D5458AD-A914-1943-AEDA-A05C9AC1BCC2}"/>
              </a:ext>
            </a:extLst>
          </p:cNvPr>
          <p:cNvSpPr/>
          <p:nvPr userDrawn="1"/>
        </p:nvSpPr>
        <p:spPr>
          <a:xfrm>
            <a:off x="983045" y="3854129"/>
            <a:ext cx="66040" cy="9525"/>
          </a:xfrm>
          <a:custGeom>
            <a:avLst/>
            <a:gdLst/>
            <a:ahLst/>
            <a:cxnLst/>
            <a:rect l="l" t="t" r="r" b="b"/>
            <a:pathLst>
              <a:path w="66040" h="9525">
                <a:moveTo>
                  <a:pt x="65671" y="9398"/>
                </a:moveTo>
                <a:lnTo>
                  <a:pt x="61912" y="7048"/>
                </a:lnTo>
                <a:lnTo>
                  <a:pt x="58178" y="5156"/>
                </a:lnTo>
                <a:lnTo>
                  <a:pt x="54419" y="3759"/>
                </a:lnTo>
                <a:lnTo>
                  <a:pt x="50203" y="2349"/>
                </a:lnTo>
                <a:lnTo>
                  <a:pt x="45961" y="1422"/>
                </a:lnTo>
                <a:lnTo>
                  <a:pt x="41744" y="482"/>
                </a:lnTo>
                <a:lnTo>
                  <a:pt x="37071" y="0"/>
                </a:lnTo>
                <a:lnTo>
                  <a:pt x="32829" y="0"/>
                </a:lnTo>
                <a:lnTo>
                  <a:pt x="28143" y="0"/>
                </a:lnTo>
                <a:lnTo>
                  <a:pt x="23926" y="482"/>
                </a:lnTo>
                <a:lnTo>
                  <a:pt x="19697" y="1422"/>
                </a:lnTo>
                <a:lnTo>
                  <a:pt x="15468" y="2349"/>
                </a:lnTo>
                <a:lnTo>
                  <a:pt x="11252" y="3759"/>
                </a:lnTo>
                <a:lnTo>
                  <a:pt x="7035" y="5156"/>
                </a:lnTo>
                <a:lnTo>
                  <a:pt x="3276" y="7048"/>
                </a:lnTo>
                <a:lnTo>
                  <a:pt x="0" y="9398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38">
            <a:extLst>
              <a:ext uri="{FF2B5EF4-FFF2-40B4-BE49-F238E27FC236}">
                <a16:creationId xmlns:a16="http://schemas.microsoft.com/office/drawing/2014/main" id="{BB3322BE-26EC-AA4F-B28A-92E6B2210325}"/>
              </a:ext>
            </a:extLst>
          </p:cNvPr>
          <p:cNvSpPr/>
          <p:nvPr userDrawn="1"/>
        </p:nvSpPr>
        <p:spPr>
          <a:xfrm>
            <a:off x="5040622" y="3246129"/>
            <a:ext cx="248285" cy="356870"/>
          </a:xfrm>
          <a:custGeom>
            <a:avLst/>
            <a:gdLst/>
            <a:ahLst/>
            <a:cxnLst/>
            <a:rect l="l" t="t" r="r" b="b"/>
            <a:pathLst>
              <a:path w="248285" h="356869">
                <a:moveTo>
                  <a:pt x="238340" y="144970"/>
                </a:moveTo>
                <a:lnTo>
                  <a:pt x="223799" y="144970"/>
                </a:lnTo>
                <a:lnTo>
                  <a:pt x="223799" y="99936"/>
                </a:lnTo>
                <a:lnTo>
                  <a:pt x="223316" y="90093"/>
                </a:lnTo>
                <a:lnTo>
                  <a:pt x="211581" y="52552"/>
                </a:lnTo>
                <a:lnTo>
                  <a:pt x="187197" y="22999"/>
                </a:lnTo>
                <a:lnTo>
                  <a:pt x="153415" y="4698"/>
                </a:lnTo>
                <a:lnTo>
                  <a:pt x="123863" y="0"/>
                </a:lnTo>
                <a:lnTo>
                  <a:pt x="113537" y="482"/>
                </a:lnTo>
                <a:lnTo>
                  <a:pt x="76479" y="12217"/>
                </a:lnTo>
                <a:lnTo>
                  <a:pt x="46926" y="36601"/>
                </a:lnTo>
                <a:lnTo>
                  <a:pt x="28168" y="70383"/>
                </a:lnTo>
                <a:lnTo>
                  <a:pt x="23926" y="99936"/>
                </a:lnTo>
                <a:lnTo>
                  <a:pt x="23926" y="144970"/>
                </a:lnTo>
                <a:lnTo>
                  <a:pt x="9385" y="144970"/>
                </a:lnTo>
                <a:lnTo>
                  <a:pt x="7518" y="144970"/>
                </a:lnTo>
                <a:lnTo>
                  <a:pt x="5651" y="145453"/>
                </a:lnTo>
                <a:lnTo>
                  <a:pt x="4241" y="146380"/>
                </a:lnTo>
                <a:lnTo>
                  <a:pt x="2819" y="147319"/>
                </a:lnTo>
                <a:lnTo>
                  <a:pt x="1409" y="148729"/>
                </a:lnTo>
                <a:lnTo>
                  <a:pt x="952" y="150596"/>
                </a:lnTo>
                <a:lnTo>
                  <a:pt x="0" y="152006"/>
                </a:lnTo>
                <a:lnTo>
                  <a:pt x="0" y="154355"/>
                </a:lnTo>
                <a:lnTo>
                  <a:pt x="0" y="347167"/>
                </a:lnTo>
                <a:lnTo>
                  <a:pt x="0" y="349059"/>
                </a:lnTo>
                <a:lnTo>
                  <a:pt x="952" y="350926"/>
                </a:lnTo>
                <a:lnTo>
                  <a:pt x="7518" y="356082"/>
                </a:lnTo>
                <a:lnTo>
                  <a:pt x="9385" y="356552"/>
                </a:lnTo>
                <a:lnTo>
                  <a:pt x="238340" y="356552"/>
                </a:lnTo>
                <a:lnTo>
                  <a:pt x="240207" y="356082"/>
                </a:lnTo>
                <a:lnTo>
                  <a:pt x="242100" y="355625"/>
                </a:lnTo>
                <a:lnTo>
                  <a:pt x="243509" y="354685"/>
                </a:lnTo>
                <a:lnTo>
                  <a:pt x="244906" y="353733"/>
                </a:lnTo>
                <a:lnTo>
                  <a:pt x="246316" y="352336"/>
                </a:lnTo>
                <a:lnTo>
                  <a:pt x="246773" y="350926"/>
                </a:lnTo>
                <a:lnTo>
                  <a:pt x="247726" y="349059"/>
                </a:lnTo>
                <a:lnTo>
                  <a:pt x="247726" y="347167"/>
                </a:lnTo>
                <a:lnTo>
                  <a:pt x="247726" y="154355"/>
                </a:lnTo>
                <a:lnTo>
                  <a:pt x="247726" y="152006"/>
                </a:lnTo>
                <a:lnTo>
                  <a:pt x="246773" y="150596"/>
                </a:lnTo>
                <a:lnTo>
                  <a:pt x="240207" y="144970"/>
                </a:lnTo>
                <a:lnTo>
                  <a:pt x="238340" y="14497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39">
            <a:extLst>
              <a:ext uri="{FF2B5EF4-FFF2-40B4-BE49-F238E27FC236}">
                <a16:creationId xmlns:a16="http://schemas.microsoft.com/office/drawing/2014/main" id="{3565AD80-80CA-1B48-A19D-0F70F43B9B48}"/>
              </a:ext>
            </a:extLst>
          </p:cNvPr>
          <p:cNvSpPr/>
          <p:nvPr userDrawn="1"/>
        </p:nvSpPr>
        <p:spPr>
          <a:xfrm>
            <a:off x="5085060" y="3266640"/>
            <a:ext cx="158851" cy="13398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0">
            <a:extLst>
              <a:ext uri="{FF2B5EF4-FFF2-40B4-BE49-F238E27FC236}">
                <a16:creationId xmlns:a16="http://schemas.microsoft.com/office/drawing/2014/main" id="{5E7C0B26-4BC6-F046-B31E-F0D3E81B39D4}"/>
              </a:ext>
            </a:extLst>
          </p:cNvPr>
          <p:cNvSpPr/>
          <p:nvPr userDrawn="1"/>
        </p:nvSpPr>
        <p:spPr>
          <a:xfrm>
            <a:off x="5131503" y="3447729"/>
            <a:ext cx="65963" cy="9786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1">
            <a:extLst>
              <a:ext uri="{FF2B5EF4-FFF2-40B4-BE49-F238E27FC236}">
                <a16:creationId xmlns:a16="http://schemas.microsoft.com/office/drawing/2014/main" id="{3A4C7DDF-617E-FC41-B9CE-6E4FA5695394}"/>
              </a:ext>
            </a:extLst>
          </p:cNvPr>
          <p:cNvSpPr/>
          <p:nvPr userDrawn="1"/>
        </p:nvSpPr>
        <p:spPr>
          <a:xfrm>
            <a:off x="1365861" y="3825985"/>
            <a:ext cx="346710" cy="233045"/>
          </a:xfrm>
          <a:custGeom>
            <a:avLst/>
            <a:gdLst/>
            <a:ahLst/>
            <a:cxnLst/>
            <a:rect l="l" t="t" r="r" b="b"/>
            <a:pathLst>
              <a:path w="346709" h="233045">
                <a:moveTo>
                  <a:pt x="327456" y="0"/>
                </a:moveTo>
                <a:lnTo>
                  <a:pt x="18757" y="0"/>
                </a:lnTo>
                <a:lnTo>
                  <a:pt x="15024" y="482"/>
                </a:lnTo>
                <a:lnTo>
                  <a:pt x="0" y="18757"/>
                </a:lnTo>
                <a:lnTo>
                  <a:pt x="0" y="213931"/>
                </a:lnTo>
                <a:lnTo>
                  <a:pt x="18757" y="232689"/>
                </a:lnTo>
                <a:lnTo>
                  <a:pt x="327456" y="232689"/>
                </a:lnTo>
                <a:lnTo>
                  <a:pt x="346214" y="213931"/>
                </a:lnTo>
                <a:lnTo>
                  <a:pt x="346214" y="18757"/>
                </a:lnTo>
                <a:lnTo>
                  <a:pt x="32745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2">
            <a:extLst>
              <a:ext uri="{FF2B5EF4-FFF2-40B4-BE49-F238E27FC236}">
                <a16:creationId xmlns:a16="http://schemas.microsoft.com/office/drawing/2014/main" id="{12D49A95-DF13-FD4A-9EB3-314801B3EB7F}"/>
              </a:ext>
            </a:extLst>
          </p:cNvPr>
          <p:cNvSpPr/>
          <p:nvPr userDrawn="1"/>
        </p:nvSpPr>
        <p:spPr>
          <a:xfrm>
            <a:off x="1365852" y="3886044"/>
            <a:ext cx="346710" cy="0"/>
          </a:xfrm>
          <a:custGeom>
            <a:avLst/>
            <a:gdLst/>
            <a:ahLst/>
            <a:cxnLst/>
            <a:rect l="l" t="t" r="r" b="b"/>
            <a:pathLst>
              <a:path w="346709">
                <a:moveTo>
                  <a:pt x="346227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43">
            <a:extLst>
              <a:ext uri="{FF2B5EF4-FFF2-40B4-BE49-F238E27FC236}">
                <a16:creationId xmlns:a16="http://schemas.microsoft.com/office/drawing/2014/main" id="{ACB0BD4D-570B-664B-9EFE-0D32E9376FC4}"/>
              </a:ext>
            </a:extLst>
          </p:cNvPr>
          <p:cNvSpPr/>
          <p:nvPr userDrawn="1"/>
        </p:nvSpPr>
        <p:spPr>
          <a:xfrm>
            <a:off x="1365856" y="3930599"/>
            <a:ext cx="346710" cy="0"/>
          </a:xfrm>
          <a:custGeom>
            <a:avLst/>
            <a:gdLst/>
            <a:ahLst/>
            <a:cxnLst/>
            <a:rect l="l" t="t" r="r" b="b"/>
            <a:pathLst>
              <a:path w="346709">
                <a:moveTo>
                  <a:pt x="0" y="0"/>
                </a:moveTo>
                <a:lnTo>
                  <a:pt x="34622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44">
            <a:extLst>
              <a:ext uri="{FF2B5EF4-FFF2-40B4-BE49-F238E27FC236}">
                <a16:creationId xmlns:a16="http://schemas.microsoft.com/office/drawing/2014/main" id="{AFE99AE9-674B-3247-9260-56085B6F151B}"/>
              </a:ext>
            </a:extLst>
          </p:cNvPr>
          <p:cNvSpPr/>
          <p:nvPr userDrawn="1"/>
        </p:nvSpPr>
        <p:spPr>
          <a:xfrm>
            <a:off x="1410429" y="3962036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12432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45">
            <a:extLst>
              <a:ext uri="{FF2B5EF4-FFF2-40B4-BE49-F238E27FC236}">
                <a16:creationId xmlns:a16="http://schemas.microsoft.com/office/drawing/2014/main" id="{FA6A0D50-911A-F649-BAD0-2DD8ACE2698F}"/>
              </a:ext>
            </a:extLst>
          </p:cNvPr>
          <p:cNvSpPr/>
          <p:nvPr userDrawn="1"/>
        </p:nvSpPr>
        <p:spPr>
          <a:xfrm>
            <a:off x="1410426" y="3993009"/>
            <a:ext cx="85090" cy="0"/>
          </a:xfrm>
          <a:custGeom>
            <a:avLst/>
            <a:gdLst/>
            <a:ahLst/>
            <a:cxnLst/>
            <a:rect l="l" t="t" r="r" b="b"/>
            <a:pathLst>
              <a:path w="85090">
                <a:moveTo>
                  <a:pt x="84912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46">
            <a:extLst>
              <a:ext uri="{FF2B5EF4-FFF2-40B4-BE49-F238E27FC236}">
                <a16:creationId xmlns:a16="http://schemas.microsoft.com/office/drawing/2014/main" id="{F0AC80B8-BD5F-584E-90B7-37BE4C56B539}"/>
              </a:ext>
            </a:extLst>
          </p:cNvPr>
          <p:cNvSpPr/>
          <p:nvPr userDrawn="1"/>
        </p:nvSpPr>
        <p:spPr>
          <a:xfrm>
            <a:off x="1618719" y="3966735"/>
            <a:ext cx="48260" cy="31115"/>
          </a:xfrm>
          <a:custGeom>
            <a:avLst/>
            <a:gdLst/>
            <a:ahLst/>
            <a:cxnLst/>
            <a:rect l="l" t="t" r="r" b="b"/>
            <a:pathLst>
              <a:path w="48259" h="31114">
                <a:moveTo>
                  <a:pt x="38481" y="0"/>
                </a:moveTo>
                <a:lnTo>
                  <a:pt x="9398" y="0"/>
                </a:lnTo>
                <a:lnTo>
                  <a:pt x="7505" y="0"/>
                </a:lnTo>
                <a:lnTo>
                  <a:pt x="5638" y="457"/>
                </a:lnTo>
                <a:lnTo>
                  <a:pt x="482" y="7493"/>
                </a:lnTo>
                <a:lnTo>
                  <a:pt x="0" y="9385"/>
                </a:lnTo>
                <a:lnTo>
                  <a:pt x="0" y="21577"/>
                </a:lnTo>
                <a:lnTo>
                  <a:pt x="482" y="23444"/>
                </a:lnTo>
                <a:lnTo>
                  <a:pt x="939" y="25336"/>
                </a:lnTo>
                <a:lnTo>
                  <a:pt x="9398" y="30949"/>
                </a:lnTo>
                <a:lnTo>
                  <a:pt x="38481" y="30949"/>
                </a:lnTo>
                <a:lnTo>
                  <a:pt x="45974" y="26733"/>
                </a:lnTo>
                <a:lnTo>
                  <a:pt x="46913" y="25336"/>
                </a:lnTo>
                <a:lnTo>
                  <a:pt x="47866" y="23444"/>
                </a:lnTo>
                <a:lnTo>
                  <a:pt x="47866" y="21577"/>
                </a:lnTo>
                <a:lnTo>
                  <a:pt x="47866" y="9385"/>
                </a:lnTo>
                <a:lnTo>
                  <a:pt x="47866" y="7493"/>
                </a:lnTo>
                <a:lnTo>
                  <a:pt x="46913" y="5626"/>
                </a:lnTo>
                <a:lnTo>
                  <a:pt x="45974" y="4216"/>
                </a:lnTo>
                <a:lnTo>
                  <a:pt x="45046" y="2806"/>
                </a:lnTo>
                <a:lnTo>
                  <a:pt x="43624" y="1409"/>
                </a:lnTo>
                <a:lnTo>
                  <a:pt x="42214" y="457"/>
                </a:lnTo>
                <a:lnTo>
                  <a:pt x="40347" y="0"/>
                </a:lnTo>
                <a:lnTo>
                  <a:pt x="38481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47">
            <a:extLst>
              <a:ext uri="{FF2B5EF4-FFF2-40B4-BE49-F238E27FC236}">
                <a16:creationId xmlns:a16="http://schemas.microsoft.com/office/drawing/2014/main" id="{672517BD-1C67-6142-9CF7-5CA047F9A173}"/>
              </a:ext>
            </a:extLst>
          </p:cNvPr>
          <p:cNvSpPr/>
          <p:nvPr userDrawn="1"/>
        </p:nvSpPr>
        <p:spPr>
          <a:xfrm>
            <a:off x="2138531" y="4030989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0" y="20192"/>
                </a:moveTo>
                <a:lnTo>
                  <a:pt x="457" y="15951"/>
                </a:lnTo>
                <a:lnTo>
                  <a:pt x="1409" y="12217"/>
                </a:lnTo>
                <a:lnTo>
                  <a:pt x="15951" y="0"/>
                </a:lnTo>
                <a:lnTo>
                  <a:pt x="20167" y="0"/>
                </a:lnTo>
                <a:lnTo>
                  <a:pt x="24384" y="0"/>
                </a:lnTo>
                <a:lnTo>
                  <a:pt x="40335" y="20192"/>
                </a:lnTo>
                <a:lnTo>
                  <a:pt x="39878" y="23926"/>
                </a:lnTo>
                <a:lnTo>
                  <a:pt x="20167" y="40360"/>
                </a:lnTo>
                <a:lnTo>
                  <a:pt x="15951" y="39877"/>
                </a:lnTo>
                <a:lnTo>
                  <a:pt x="457" y="23926"/>
                </a:lnTo>
                <a:lnTo>
                  <a:pt x="0" y="20192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48">
            <a:extLst>
              <a:ext uri="{FF2B5EF4-FFF2-40B4-BE49-F238E27FC236}">
                <a16:creationId xmlns:a16="http://schemas.microsoft.com/office/drawing/2014/main" id="{7B1E3264-7B13-5A49-913F-5FD2834611F7}"/>
              </a:ext>
            </a:extLst>
          </p:cNvPr>
          <p:cNvSpPr/>
          <p:nvPr userDrawn="1"/>
        </p:nvSpPr>
        <p:spPr>
          <a:xfrm>
            <a:off x="1974799" y="4030989"/>
            <a:ext cx="40640" cy="40640"/>
          </a:xfrm>
          <a:custGeom>
            <a:avLst/>
            <a:gdLst/>
            <a:ahLst/>
            <a:cxnLst/>
            <a:rect l="l" t="t" r="r" b="b"/>
            <a:pathLst>
              <a:path w="40639" h="40639">
                <a:moveTo>
                  <a:pt x="0" y="20192"/>
                </a:moveTo>
                <a:lnTo>
                  <a:pt x="457" y="15951"/>
                </a:lnTo>
                <a:lnTo>
                  <a:pt x="1409" y="12217"/>
                </a:lnTo>
                <a:lnTo>
                  <a:pt x="15951" y="0"/>
                </a:lnTo>
                <a:lnTo>
                  <a:pt x="20167" y="0"/>
                </a:lnTo>
                <a:lnTo>
                  <a:pt x="24384" y="0"/>
                </a:lnTo>
                <a:lnTo>
                  <a:pt x="40335" y="20192"/>
                </a:lnTo>
                <a:lnTo>
                  <a:pt x="39878" y="23926"/>
                </a:lnTo>
                <a:lnTo>
                  <a:pt x="20167" y="40360"/>
                </a:lnTo>
                <a:lnTo>
                  <a:pt x="15951" y="39877"/>
                </a:lnTo>
                <a:lnTo>
                  <a:pt x="457" y="23926"/>
                </a:lnTo>
                <a:lnTo>
                  <a:pt x="0" y="20192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49">
            <a:extLst>
              <a:ext uri="{FF2B5EF4-FFF2-40B4-BE49-F238E27FC236}">
                <a16:creationId xmlns:a16="http://schemas.microsoft.com/office/drawing/2014/main" id="{51990F4C-B610-6C4B-818A-C6E3A0869D14}"/>
              </a:ext>
            </a:extLst>
          </p:cNvPr>
          <p:cNvSpPr/>
          <p:nvPr userDrawn="1"/>
        </p:nvSpPr>
        <p:spPr>
          <a:xfrm>
            <a:off x="1888490" y="3808168"/>
            <a:ext cx="337185" cy="215900"/>
          </a:xfrm>
          <a:custGeom>
            <a:avLst/>
            <a:gdLst/>
            <a:ahLst/>
            <a:cxnLst/>
            <a:rect l="l" t="t" r="r" b="b"/>
            <a:pathLst>
              <a:path w="337185" h="215900">
                <a:moveTo>
                  <a:pt x="279590" y="210172"/>
                </a:moveTo>
                <a:lnTo>
                  <a:pt x="109296" y="210172"/>
                </a:lnTo>
                <a:lnTo>
                  <a:pt x="117259" y="190461"/>
                </a:lnTo>
                <a:lnTo>
                  <a:pt x="120078" y="190931"/>
                </a:lnTo>
                <a:lnTo>
                  <a:pt x="123367" y="190931"/>
                </a:lnTo>
                <a:lnTo>
                  <a:pt x="265988" y="177787"/>
                </a:lnTo>
                <a:lnTo>
                  <a:pt x="335419" y="60502"/>
                </a:lnTo>
                <a:lnTo>
                  <a:pt x="336816" y="55359"/>
                </a:lnTo>
                <a:lnTo>
                  <a:pt x="336359" y="53009"/>
                </a:lnTo>
                <a:lnTo>
                  <a:pt x="88176" y="38468"/>
                </a:lnTo>
                <a:lnTo>
                  <a:pt x="81153" y="7035"/>
                </a:lnTo>
                <a:lnTo>
                  <a:pt x="79743" y="4216"/>
                </a:lnTo>
                <a:lnTo>
                  <a:pt x="77851" y="1866"/>
                </a:lnTo>
                <a:lnTo>
                  <a:pt x="75044" y="457"/>
                </a:lnTo>
                <a:lnTo>
                  <a:pt x="71767" y="0"/>
                </a:lnTo>
                <a:lnTo>
                  <a:pt x="9372" y="0"/>
                </a:lnTo>
                <a:lnTo>
                  <a:pt x="7492" y="0"/>
                </a:lnTo>
                <a:lnTo>
                  <a:pt x="5613" y="457"/>
                </a:lnTo>
                <a:lnTo>
                  <a:pt x="4216" y="1409"/>
                </a:lnTo>
                <a:lnTo>
                  <a:pt x="2806" y="2324"/>
                </a:lnTo>
                <a:lnTo>
                  <a:pt x="1396" y="3759"/>
                </a:lnTo>
                <a:lnTo>
                  <a:pt x="457" y="5626"/>
                </a:lnTo>
                <a:lnTo>
                  <a:pt x="0" y="7035"/>
                </a:lnTo>
                <a:lnTo>
                  <a:pt x="0" y="9385"/>
                </a:lnTo>
                <a:lnTo>
                  <a:pt x="0" y="11252"/>
                </a:lnTo>
                <a:lnTo>
                  <a:pt x="457" y="12649"/>
                </a:lnTo>
                <a:lnTo>
                  <a:pt x="1396" y="14541"/>
                </a:lnTo>
                <a:lnTo>
                  <a:pt x="2806" y="15951"/>
                </a:lnTo>
                <a:lnTo>
                  <a:pt x="4216" y="16878"/>
                </a:lnTo>
                <a:lnTo>
                  <a:pt x="5613" y="17818"/>
                </a:lnTo>
                <a:lnTo>
                  <a:pt x="7492" y="18300"/>
                </a:lnTo>
                <a:lnTo>
                  <a:pt x="9372" y="18757"/>
                </a:lnTo>
                <a:lnTo>
                  <a:pt x="64249" y="18757"/>
                </a:lnTo>
                <a:lnTo>
                  <a:pt x="101803" y="178269"/>
                </a:lnTo>
                <a:lnTo>
                  <a:pt x="86766" y="215798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0">
            <a:extLst>
              <a:ext uri="{FF2B5EF4-FFF2-40B4-BE49-F238E27FC236}">
                <a16:creationId xmlns:a16="http://schemas.microsoft.com/office/drawing/2014/main" id="{DC621F56-4445-9E45-AC67-9781FB7583D1}"/>
              </a:ext>
            </a:extLst>
          </p:cNvPr>
          <p:cNvSpPr/>
          <p:nvPr userDrawn="1"/>
        </p:nvSpPr>
        <p:spPr>
          <a:xfrm>
            <a:off x="1977928" y="3861029"/>
            <a:ext cx="217981" cy="12461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1">
            <a:extLst>
              <a:ext uri="{FF2B5EF4-FFF2-40B4-BE49-F238E27FC236}">
                <a16:creationId xmlns:a16="http://schemas.microsoft.com/office/drawing/2014/main" id="{94C45F05-D464-3A4B-B1FC-F969ED51B521}"/>
              </a:ext>
            </a:extLst>
          </p:cNvPr>
          <p:cNvSpPr/>
          <p:nvPr userDrawn="1"/>
        </p:nvSpPr>
        <p:spPr>
          <a:xfrm>
            <a:off x="2409693" y="3803946"/>
            <a:ext cx="330835" cy="130175"/>
          </a:xfrm>
          <a:custGeom>
            <a:avLst/>
            <a:gdLst/>
            <a:ahLst/>
            <a:cxnLst/>
            <a:rect l="l" t="t" r="r" b="b"/>
            <a:pathLst>
              <a:path w="330835" h="130175">
                <a:moveTo>
                  <a:pt x="320890" y="36118"/>
                </a:moveTo>
                <a:lnTo>
                  <a:pt x="223304" y="36118"/>
                </a:lnTo>
                <a:lnTo>
                  <a:pt x="223304" y="28143"/>
                </a:lnTo>
                <a:lnTo>
                  <a:pt x="223304" y="25336"/>
                </a:lnTo>
                <a:lnTo>
                  <a:pt x="197980" y="469"/>
                </a:lnTo>
                <a:lnTo>
                  <a:pt x="195160" y="0"/>
                </a:lnTo>
                <a:lnTo>
                  <a:pt x="135102" y="0"/>
                </a:lnTo>
                <a:lnTo>
                  <a:pt x="132295" y="469"/>
                </a:lnTo>
                <a:lnTo>
                  <a:pt x="129476" y="927"/>
                </a:lnTo>
                <a:lnTo>
                  <a:pt x="106959" y="25336"/>
                </a:lnTo>
                <a:lnTo>
                  <a:pt x="106959" y="28143"/>
                </a:lnTo>
                <a:lnTo>
                  <a:pt x="106959" y="36118"/>
                </a:lnTo>
                <a:lnTo>
                  <a:pt x="9372" y="36118"/>
                </a:lnTo>
                <a:lnTo>
                  <a:pt x="7505" y="36118"/>
                </a:lnTo>
                <a:lnTo>
                  <a:pt x="5626" y="36575"/>
                </a:lnTo>
                <a:lnTo>
                  <a:pt x="4216" y="37528"/>
                </a:lnTo>
                <a:lnTo>
                  <a:pt x="2806" y="38925"/>
                </a:lnTo>
                <a:lnTo>
                  <a:pt x="1409" y="39877"/>
                </a:lnTo>
                <a:lnTo>
                  <a:pt x="939" y="41744"/>
                </a:lnTo>
                <a:lnTo>
                  <a:pt x="0" y="43637"/>
                </a:lnTo>
                <a:lnTo>
                  <a:pt x="0" y="45504"/>
                </a:lnTo>
                <a:lnTo>
                  <a:pt x="0" y="111188"/>
                </a:lnTo>
                <a:lnTo>
                  <a:pt x="457" y="114922"/>
                </a:lnTo>
                <a:lnTo>
                  <a:pt x="18757" y="129946"/>
                </a:lnTo>
                <a:lnTo>
                  <a:pt x="148704" y="129946"/>
                </a:lnTo>
                <a:lnTo>
                  <a:pt x="148704" y="118211"/>
                </a:lnTo>
                <a:lnTo>
                  <a:pt x="149186" y="116344"/>
                </a:lnTo>
                <a:lnTo>
                  <a:pt x="158102" y="108838"/>
                </a:lnTo>
                <a:lnTo>
                  <a:pt x="172161" y="108838"/>
                </a:lnTo>
                <a:lnTo>
                  <a:pt x="181546" y="118211"/>
                </a:lnTo>
                <a:lnTo>
                  <a:pt x="181546" y="129946"/>
                </a:lnTo>
                <a:lnTo>
                  <a:pt x="311505" y="129946"/>
                </a:lnTo>
                <a:lnTo>
                  <a:pt x="330276" y="111188"/>
                </a:lnTo>
                <a:lnTo>
                  <a:pt x="330276" y="45504"/>
                </a:lnTo>
                <a:lnTo>
                  <a:pt x="330276" y="43637"/>
                </a:lnTo>
                <a:lnTo>
                  <a:pt x="329323" y="41744"/>
                </a:lnTo>
                <a:lnTo>
                  <a:pt x="328866" y="39877"/>
                </a:lnTo>
                <a:lnTo>
                  <a:pt x="327456" y="38925"/>
                </a:lnTo>
                <a:lnTo>
                  <a:pt x="326059" y="37528"/>
                </a:lnTo>
                <a:lnTo>
                  <a:pt x="324650" y="36575"/>
                </a:lnTo>
                <a:lnTo>
                  <a:pt x="322757" y="36118"/>
                </a:lnTo>
                <a:lnTo>
                  <a:pt x="320890" y="3611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2">
            <a:extLst>
              <a:ext uri="{FF2B5EF4-FFF2-40B4-BE49-F238E27FC236}">
                <a16:creationId xmlns:a16="http://schemas.microsoft.com/office/drawing/2014/main" id="{7FCF08C5-6E37-594F-8BF9-CB7976EBE239}"/>
              </a:ext>
            </a:extLst>
          </p:cNvPr>
          <p:cNvSpPr/>
          <p:nvPr userDrawn="1"/>
        </p:nvSpPr>
        <p:spPr>
          <a:xfrm>
            <a:off x="2535423" y="3822704"/>
            <a:ext cx="79375" cy="17780"/>
          </a:xfrm>
          <a:custGeom>
            <a:avLst/>
            <a:gdLst/>
            <a:ahLst/>
            <a:cxnLst/>
            <a:rect l="l" t="t" r="r" b="b"/>
            <a:pathLst>
              <a:path w="79375" h="17780">
                <a:moveTo>
                  <a:pt x="78816" y="17360"/>
                </a:moveTo>
                <a:lnTo>
                  <a:pt x="0" y="17360"/>
                </a:lnTo>
                <a:lnTo>
                  <a:pt x="0" y="9385"/>
                </a:lnTo>
                <a:lnTo>
                  <a:pt x="0" y="7492"/>
                </a:lnTo>
                <a:lnTo>
                  <a:pt x="939" y="6095"/>
                </a:lnTo>
                <a:lnTo>
                  <a:pt x="1396" y="4229"/>
                </a:lnTo>
                <a:lnTo>
                  <a:pt x="2806" y="2819"/>
                </a:lnTo>
                <a:lnTo>
                  <a:pt x="4216" y="1879"/>
                </a:lnTo>
                <a:lnTo>
                  <a:pt x="5613" y="927"/>
                </a:lnTo>
                <a:lnTo>
                  <a:pt x="7505" y="469"/>
                </a:lnTo>
                <a:lnTo>
                  <a:pt x="9372" y="0"/>
                </a:lnTo>
                <a:lnTo>
                  <a:pt x="69430" y="0"/>
                </a:lnTo>
                <a:lnTo>
                  <a:pt x="71297" y="469"/>
                </a:lnTo>
                <a:lnTo>
                  <a:pt x="73177" y="927"/>
                </a:lnTo>
                <a:lnTo>
                  <a:pt x="74574" y="1879"/>
                </a:lnTo>
                <a:lnTo>
                  <a:pt x="76009" y="2819"/>
                </a:lnTo>
                <a:lnTo>
                  <a:pt x="77406" y="4229"/>
                </a:lnTo>
                <a:lnTo>
                  <a:pt x="77876" y="6095"/>
                </a:lnTo>
                <a:lnTo>
                  <a:pt x="78816" y="7492"/>
                </a:lnTo>
                <a:lnTo>
                  <a:pt x="78816" y="9385"/>
                </a:lnTo>
                <a:lnTo>
                  <a:pt x="78816" y="1736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3">
            <a:extLst>
              <a:ext uri="{FF2B5EF4-FFF2-40B4-BE49-F238E27FC236}">
                <a16:creationId xmlns:a16="http://schemas.microsoft.com/office/drawing/2014/main" id="{9951F43B-598D-BD4C-B925-6C90DF6B3050}"/>
              </a:ext>
            </a:extLst>
          </p:cNvPr>
          <p:cNvSpPr/>
          <p:nvPr userDrawn="1"/>
        </p:nvSpPr>
        <p:spPr>
          <a:xfrm>
            <a:off x="2558397" y="3937649"/>
            <a:ext cx="33020" cy="18415"/>
          </a:xfrm>
          <a:custGeom>
            <a:avLst/>
            <a:gdLst/>
            <a:ahLst/>
            <a:cxnLst/>
            <a:rect l="l" t="t" r="r" b="b"/>
            <a:pathLst>
              <a:path w="33019" h="18414">
                <a:moveTo>
                  <a:pt x="32842" y="0"/>
                </a:moveTo>
                <a:lnTo>
                  <a:pt x="32842" y="8902"/>
                </a:lnTo>
                <a:lnTo>
                  <a:pt x="32385" y="10782"/>
                </a:lnTo>
                <a:lnTo>
                  <a:pt x="31915" y="12661"/>
                </a:lnTo>
                <a:lnTo>
                  <a:pt x="30975" y="14541"/>
                </a:lnTo>
                <a:lnTo>
                  <a:pt x="30035" y="15468"/>
                </a:lnTo>
                <a:lnTo>
                  <a:pt x="28625" y="16878"/>
                </a:lnTo>
                <a:lnTo>
                  <a:pt x="26758" y="17818"/>
                </a:lnTo>
                <a:lnTo>
                  <a:pt x="25349" y="18300"/>
                </a:lnTo>
                <a:lnTo>
                  <a:pt x="23456" y="18300"/>
                </a:lnTo>
                <a:lnTo>
                  <a:pt x="9398" y="18300"/>
                </a:lnTo>
                <a:lnTo>
                  <a:pt x="7505" y="18300"/>
                </a:lnTo>
                <a:lnTo>
                  <a:pt x="6108" y="17818"/>
                </a:lnTo>
                <a:lnTo>
                  <a:pt x="4241" y="16878"/>
                </a:lnTo>
                <a:lnTo>
                  <a:pt x="2832" y="15468"/>
                </a:lnTo>
                <a:lnTo>
                  <a:pt x="1892" y="14541"/>
                </a:lnTo>
                <a:lnTo>
                  <a:pt x="939" y="12661"/>
                </a:lnTo>
                <a:lnTo>
                  <a:pt x="482" y="10782"/>
                </a:lnTo>
                <a:lnTo>
                  <a:pt x="0" y="8902"/>
                </a:lnTo>
                <a:lnTo>
                  <a:pt x="0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54">
            <a:extLst>
              <a:ext uri="{FF2B5EF4-FFF2-40B4-BE49-F238E27FC236}">
                <a16:creationId xmlns:a16="http://schemas.microsoft.com/office/drawing/2014/main" id="{61FFF76C-A07C-B24B-8AAA-23BF404F459F}"/>
              </a:ext>
            </a:extLst>
          </p:cNvPr>
          <p:cNvSpPr/>
          <p:nvPr userDrawn="1"/>
        </p:nvSpPr>
        <p:spPr>
          <a:xfrm>
            <a:off x="2409689" y="3930136"/>
            <a:ext cx="330835" cy="145415"/>
          </a:xfrm>
          <a:custGeom>
            <a:avLst/>
            <a:gdLst/>
            <a:ahLst/>
            <a:cxnLst/>
            <a:rect l="l" t="t" r="r" b="b"/>
            <a:pathLst>
              <a:path w="330835" h="145414">
                <a:moveTo>
                  <a:pt x="0" y="0"/>
                </a:moveTo>
                <a:lnTo>
                  <a:pt x="0" y="135585"/>
                </a:lnTo>
                <a:lnTo>
                  <a:pt x="0" y="137452"/>
                </a:lnTo>
                <a:lnTo>
                  <a:pt x="939" y="138861"/>
                </a:lnTo>
                <a:lnTo>
                  <a:pt x="1409" y="140728"/>
                </a:lnTo>
                <a:lnTo>
                  <a:pt x="2806" y="142163"/>
                </a:lnTo>
                <a:lnTo>
                  <a:pt x="4216" y="143078"/>
                </a:lnTo>
                <a:lnTo>
                  <a:pt x="5626" y="144030"/>
                </a:lnTo>
                <a:lnTo>
                  <a:pt x="7518" y="144487"/>
                </a:lnTo>
                <a:lnTo>
                  <a:pt x="9385" y="144970"/>
                </a:lnTo>
                <a:lnTo>
                  <a:pt x="320890" y="144970"/>
                </a:lnTo>
                <a:lnTo>
                  <a:pt x="322757" y="144487"/>
                </a:lnTo>
                <a:lnTo>
                  <a:pt x="324650" y="144030"/>
                </a:lnTo>
                <a:lnTo>
                  <a:pt x="326059" y="143078"/>
                </a:lnTo>
                <a:lnTo>
                  <a:pt x="327469" y="142163"/>
                </a:lnTo>
                <a:lnTo>
                  <a:pt x="328866" y="140728"/>
                </a:lnTo>
                <a:lnTo>
                  <a:pt x="329336" y="138861"/>
                </a:lnTo>
                <a:lnTo>
                  <a:pt x="330276" y="137452"/>
                </a:lnTo>
                <a:lnTo>
                  <a:pt x="330276" y="135585"/>
                </a:lnTo>
                <a:lnTo>
                  <a:pt x="330276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55">
            <a:extLst>
              <a:ext uri="{FF2B5EF4-FFF2-40B4-BE49-F238E27FC236}">
                <a16:creationId xmlns:a16="http://schemas.microsoft.com/office/drawing/2014/main" id="{240A49E5-BE89-144C-BF67-C114BA511651}"/>
              </a:ext>
            </a:extLst>
          </p:cNvPr>
          <p:cNvSpPr/>
          <p:nvPr userDrawn="1"/>
        </p:nvSpPr>
        <p:spPr>
          <a:xfrm>
            <a:off x="2943570" y="3797841"/>
            <a:ext cx="289560" cy="289560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487" y="0"/>
                </a:moveTo>
                <a:lnTo>
                  <a:pt x="136969" y="0"/>
                </a:lnTo>
                <a:lnTo>
                  <a:pt x="129946" y="939"/>
                </a:lnTo>
                <a:lnTo>
                  <a:pt x="122428" y="1866"/>
                </a:lnTo>
                <a:lnTo>
                  <a:pt x="115404" y="2806"/>
                </a:lnTo>
                <a:lnTo>
                  <a:pt x="108369" y="4686"/>
                </a:lnTo>
                <a:lnTo>
                  <a:pt x="101320" y="6565"/>
                </a:lnTo>
                <a:lnTo>
                  <a:pt x="94767" y="8915"/>
                </a:lnTo>
                <a:lnTo>
                  <a:pt x="88201" y="11252"/>
                </a:lnTo>
                <a:lnTo>
                  <a:pt x="81635" y="14084"/>
                </a:lnTo>
                <a:lnTo>
                  <a:pt x="47383" y="37528"/>
                </a:lnTo>
                <a:lnTo>
                  <a:pt x="24866" y="63792"/>
                </a:lnTo>
                <a:lnTo>
                  <a:pt x="21107" y="69418"/>
                </a:lnTo>
                <a:lnTo>
                  <a:pt x="17360" y="75526"/>
                </a:lnTo>
                <a:lnTo>
                  <a:pt x="14058" y="81635"/>
                </a:lnTo>
                <a:lnTo>
                  <a:pt x="11252" y="88201"/>
                </a:lnTo>
                <a:lnTo>
                  <a:pt x="8915" y="94767"/>
                </a:lnTo>
                <a:lnTo>
                  <a:pt x="6565" y="101346"/>
                </a:lnTo>
                <a:lnTo>
                  <a:pt x="4686" y="108369"/>
                </a:lnTo>
                <a:lnTo>
                  <a:pt x="2806" y="115404"/>
                </a:lnTo>
                <a:lnTo>
                  <a:pt x="1866" y="122453"/>
                </a:lnTo>
                <a:lnTo>
                  <a:pt x="939" y="129946"/>
                </a:lnTo>
                <a:lnTo>
                  <a:pt x="0" y="136994"/>
                </a:lnTo>
                <a:lnTo>
                  <a:pt x="0" y="144487"/>
                </a:lnTo>
                <a:lnTo>
                  <a:pt x="0" y="152006"/>
                </a:lnTo>
                <a:lnTo>
                  <a:pt x="939" y="159029"/>
                </a:lnTo>
                <a:lnTo>
                  <a:pt x="8915" y="194221"/>
                </a:lnTo>
                <a:lnTo>
                  <a:pt x="11252" y="200787"/>
                </a:lnTo>
                <a:lnTo>
                  <a:pt x="14058" y="207365"/>
                </a:lnTo>
                <a:lnTo>
                  <a:pt x="17360" y="213448"/>
                </a:lnTo>
                <a:lnTo>
                  <a:pt x="21107" y="219557"/>
                </a:lnTo>
                <a:lnTo>
                  <a:pt x="24866" y="225183"/>
                </a:lnTo>
                <a:lnTo>
                  <a:pt x="28600" y="230822"/>
                </a:lnTo>
                <a:lnTo>
                  <a:pt x="32842" y="236448"/>
                </a:lnTo>
                <a:lnTo>
                  <a:pt x="37528" y="241604"/>
                </a:lnTo>
                <a:lnTo>
                  <a:pt x="42227" y="246773"/>
                </a:lnTo>
                <a:lnTo>
                  <a:pt x="47383" y="251447"/>
                </a:lnTo>
                <a:lnTo>
                  <a:pt x="52552" y="256159"/>
                </a:lnTo>
                <a:lnTo>
                  <a:pt x="58166" y="260375"/>
                </a:lnTo>
                <a:lnTo>
                  <a:pt x="63792" y="264121"/>
                </a:lnTo>
                <a:lnTo>
                  <a:pt x="69418" y="267881"/>
                </a:lnTo>
                <a:lnTo>
                  <a:pt x="75526" y="271614"/>
                </a:lnTo>
                <a:lnTo>
                  <a:pt x="81635" y="274916"/>
                </a:lnTo>
                <a:lnTo>
                  <a:pt x="88201" y="277723"/>
                </a:lnTo>
                <a:lnTo>
                  <a:pt x="94767" y="280073"/>
                </a:lnTo>
                <a:lnTo>
                  <a:pt x="101320" y="282422"/>
                </a:lnTo>
                <a:lnTo>
                  <a:pt x="108369" y="284302"/>
                </a:lnTo>
                <a:lnTo>
                  <a:pt x="115404" y="286169"/>
                </a:lnTo>
                <a:lnTo>
                  <a:pt x="122428" y="287108"/>
                </a:lnTo>
                <a:lnTo>
                  <a:pt x="129946" y="288048"/>
                </a:lnTo>
                <a:lnTo>
                  <a:pt x="136969" y="289001"/>
                </a:lnTo>
                <a:lnTo>
                  <a:pt x="144487" y="289001"/>
                </a:lnTo>
                <a:lnTo>
                  <a:pt x="151993" y="289001"/>
                </a:lnTo>
                <a:lnTo>
                  <a:pt x="159029" y="288048"/>
                </a:lnTo>
                <a:lnTo>
                  <a:pt x="200787" y="277723"/>
                </a:lnTo>
                <a:lnTo>
                  <a:pt x="225183" y="264121"/>
                </a:lnTo>
                <a:lnTo>
                  <a:pt x="230797" y="260375"/>
                </a:lnTo>
                <a:lnTo>
                  <a:pt x="236448" y="256159"/>
                </a:lnTo>
                <a:lnTo>
                  <a:pt x="241604" y="251447"/>
                </a:lnTo>
                <a:lnTo>
                  <a:pt x="246773" y="246773"/>
                </a:lnTo>
                <a:lnTo>
                  <a:pt x="251447" y="241604"/>
                </a:lnTo>
                <a:lnTo>
                  <a:pt x="256146" y="236448"/>
                </a:lnTo>
                <a:lnTo>
                  <a:pt x="260375" y="230822"/>
                </a:lnTo>
                <a:lnTo>
                  <a:pt x="264121" y="225183"/>
                </a:lnTo>
                <a:lnTo>
                  <a:pt x="267868" y="219557"/>
                </a:lnTo>
                <a:lnTo>
                  <a:pt x="271614" y="213448"/>
                </a:lnTo>
                <a:lnTo>
                  <a:pt x="286169" y="173570"/>
                </a:lnTo>
                <a:lnTo>
                  <a:pt x="288048" y="159029"/>
                </a:lnTo>
                <a:lnTo>
                  <a:pt x="288975" y="152006"/>
                </a:lnTo>
                <a:lnTo>
                  <a:pt x="288975" y="144487"/>
                </a:lnTo>
                <a:lnTo>
                  <a:pt x="144487" y="144487"/>
                </a:lnTo>
                <a:lnTo>
                  <a:pt x="144487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56">
            <a:extLst>
              <a:ext uri="{FF2B5EF4-FFF2-40B4-BE49-F238E27FC236}">
                <a16:creationId xmlns:a16="http://schemas.microsoft.com/office/drawing/2014/main" id="{C30A5FE9-00C3-CD4F-81F0-CD340337F540}"/>
              </a:ext>
            </a:extLst>
          </p:cNvPr>
          <p:cNvSpPr/>
          <p:nvPr userDrawn="1"/>
        </p:nvSpPr>
        <p:spPr>
          <a:xfrm>
            <a:off x="3095422" y="3775642"/>
            <a:ext cx="163537" cy="15932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57">
            <a:extLst>
              <a:ext uri="{FF2B5EF4-FFF2-40B4-BE49-F238E27FC236}">
                <a16:creationId xmlns:a16="http://schemas.microsoft.com/office/drawing/2014/main" id="{7F23CDF2-978B-5141-8795-596413E5CB38}"/>
              </a:ext>
            </a:extLst>
          </p:cNvPr>
          <p:cNvSpPr/>
          <p:nvPr userDrawn="1"/>
        </p:nvSpPr>
        <p:spPr>
          <a:xfrm>
            <a:off x="3436631" y="3824116"/>
            <a:ext cx="339090" cy="246379"/>
          </a:xfrm>
          <a:custGeom>
            <a:avLst/>
            <a:gdLst/>
            <a:ahLst/>
            <a:cxnLst/>
            <a:rect l="l" t="t" r="r" b="b"/>
            <a:pathLst>
              <a:path w="339089" h="246379">
                <a:moveTo>
                  <a:pt x="0" y="0"/>
                </a:moveTo>
                <a:lnTo>
                  <a:pt x="0" y="236448"/>
                </a:lnTo>
                <a:lnTo>
                  <a:pt x="0" y="238315"/>
                </a:lnTo>
                <a:lnTo>
                  <a:pt x="457" y="240207"/>
                </a:lnTo>
                <a:lnTo>
                  <a:pt x="1409" y="241604"/>
                </a:lnTo>
                <a:lnTo>
                  <a:pt x="2349" y="243014"/>
                </a:lnTo>
                <a:lnTo>
                  <a:pt x="3759" y="244424"/>
                </a:lnTo>
                <a:lnTo>
                  <a:pt x="5626" y="244881"/>
                </a:lnTo>
                <a:lnTo>
                  <a:pt x="7035" y="245833"/>
                </a:lnTo>
                <a:lnTo>
                  <a:pt x="9385" y="245833"/>
                </a:lnTo>
                <a:lnTo>
                  <a:pt x="338709" y="245833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58">
            <a:extLst>
              <a:ext uri="{FF2B5EF4-FFF2-40B4-BE49-F238E27FC236}">
                <a16:creationId xmlns:a16="http://schemas.microsoft.com/office/drawing/2014/main" id="{A637F7EC-1E68-BF42-BF88-1CC008A4C2CE}"/>
              </a:ext>
            </a:extLst>
          </p:cNvPr>
          <p:cNvSpPr/>
          <p:nvPr userDrawn="1"/>
        </p:nvSpPr>
        <p:spPr>
          <a:xfrm>
            <a:off x="3456196" y="3815992"/>
            <a:ext cx="316478" cy="23390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59">
            <a:extLst>
              <a:ext uri="{FF2B5EF4-FFF2-40B4-BE49-F238E27FC236}">
                <a16:creationId xmlns:a16="http://schemas.microsoft.com/office/drawing/2014/main" id="{C33C07E1-03A4-5547-A055-058E80D3109E}"/>
              </a:ext>
            </a:extLst>
          </p:cNvPr>
          <p:cNvSpPr/>
          <p:nvPr userDrawn="1"/>
        </p:nvSpPr>
        <p:spPr>
          <a:xfrm>
            <a:off x="3954562" y="3824116"/>
            <a:ext cx="339090" cy="246379"/>
          </a:xfrm>
          <a:custGeom>
            <a:avLst/>
            <a:gdLst/>
            <a:ahLst/>
            <a:cxnLst/>
            <a:rect l="l" t="t" r="r" b="b"/>
            <a:pathLst>
              <a:path w="339089" h="246379">
                <a:moveTo>
                  <a:pt x="0" y="0"/>
                </a:moveTo>
                <a:lnTo>
                  <a:pt x="0" y="236448"/>
                </a:lnTo>
                <a:lnTo>
                  <a:pt x="0" y="238315"/>
                </a:lnTo>
                <a:lnTo>
                  <a:pt x="457" y="240207"/>
                </a:lnTo>
                <a:lnTo>
                  <a:pt x="1409" y="241604"/>
                </a:lnTo>
                <a:lnTo>
                  <a:pt x="2336" y="243014"/>
                </a:lnTo>
                <a:lnTo>
                  <a:pt x="3759" y="244424"/>
                </a:lnTo>
                <a:lnTo>
                  <a:pt x="5626" y="244881"/>
                </a:lnTo>
                <a:lnTo>
                  <a:pt x="7035" y="245833"/>
                </a:lnTo>
                <a:lnTo>
                  <a:pt x="9385" y="245833"/>
                </a:lnTo>
                <a:lnTo>
                  <a:pt x="338709" y="245833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0">
            <a:extLst>
              <a:ext uri="{FF2B5EF4-FFF2-40B4-BE49-F238E27FC236}">
                <a16:creationId xmlns:a16="http://schemas.microsoft.com/office/drawing/2014/main" id="{524FC99F-BD46-6A46-B7F4-3EDF808FA5CB}"/>
              </a:ext>
            </a:extLst>
          </p:cNvPr>
          <p:cNvSpPr/>
          <p:nvPr userDrawn="1"/>
        </p:nvSpPr>
        <p:spPr>
          <a:xfrm>
            <a:off x="3987405" y="3860228"/>
            <a:ext cx="273050" cy="165100"/>
          </a:xfrm>
          <a:custGeom>
            <a:avLst/>
            <a:gdLst/>
            <a:ahLst/>
            <a:cxnLst/>
            <a:rect l="l" t="t" r="r" b="b"/>
            <a:pathLst>
              <a:path w="273050" h="165100">
                <a:moveTo>
                  <a:pt x="0" y="164680"/>
                </a:moveTo>
                <a:lnTo>
                  <a:pt x="70370" y="84912"/>
                </a:lnTo>
                <a:lnTo>
                  <a:pt x="112102" y="109778"/>
                </a:lnTo>
                <a:lnTo>
                  <a:pt x="174980" y="37071"/>
                </a:lnTo>
                <a:lnTo>
                  <a:pt x="174523" y="37071"/>
                </a:lnTo>
                <a:lnTo>
                  <a:pt x="174980" y="37071"/>
                </a:lnTo>
                <a:lnTo>
                  <a:pt x="174523" y="37071"/>
                </a:lnTo>
                <a:lnTo>
                  <a:pt x="174980" y="37071"/>
                </a:lnTo>
                <a:lnTo>
                  <a:pt x="203606" y="64287"/>
                </a:lnTo>
                <a:lnTo>
                  <a:pt x="273024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1">
            <a:extLst>
              <a:ext uri="{FF2B5EF4-FFF2-40B4-BE49-F238E27FC236}">
                <a16:creationId xmlns:a16="http://schemas.microsoft.com/office/drawing/2014/main" id="{51BE82DE-A30F-7D4C-B9E4-184B6644FD7B}"/>
              </a:ext>
            </a:extLst>
          </p:cNvPr>
          <p:cNvSpPr/>
          <p:nvPr userDrawn="1"/>
        </p:nvSpPr>
        <p:spPr>
          <a:xfrm>
            <a:off x="4484685" y="3818009"/>
            <a:ext cx="323850" cy="205740"/>
          </a:xfrm>
          <a:custGeom>
            <a:avLst/>
            <a:gdLst/>
            <a:ahLst/>
            <a:cxnLst/>
            <a:rect l="l" t="t" r="r" b="b"/>
            <a:pathLst>
              <a:path w="323850" h="205739">
                <a:moveTo>
                  <a:pt x="314325" y="0"/>
                </a:moveTo>
                <a:lnTo>
                  <a:pt x="9385" y="0"/>
                </a:lnTo>
                <a:lnTo>
                  <a:pt x="7492" y="0"/>
                </a:lnTo>
                <a:lnTo>
                  <a:pt x="5626" y="482"/>
                </a:lnTo>
                <a:lnTo>
                  <a:pt x="3759" y="1409"/>
                </a:lnTo>
                <a:lnTo>
                  <a:pt x="2349" y="2806"/>
                </a:lnTo>
                <a:lnTo>
                  <a:pt x="1409" y="4216"/>
                </a:lnTo>
                <a:lnTo>
                  <a:pt x="457" y="5626"/>
                </a:lnTo>
                <a:lnTo>
                  <a:pt x="0" y="7505"/>
                </a:lnTo>
                <a:lnTo>
                  <a:pt x="0" y="9385"/>
                </a:lnTo>
                <a:lnTo>
                  <a:pt x="0" y="196113"/>
                </a:lnTo>
                <a:lnTo>
                  <a:pt x="0" y="197980"/>
                </a:lnTo>
                <a:lnTo>
                  <a:pt x="457" y="199847"/>
                </a:lnTo>
                <a:lnTo>
                  <a:pt x="1409" y="201256"/>
                </a:lnTo>
                <a:lnTo>
                  <a:pt x="2349" y="202679"/>
                </a:lnTo>
                <a:lnTo>
                  <a:pt x="3759" y="203606"/>
                </a:lnTo>
                <a:lnTo>
                  <a:pt x="5626" y="204546"/>
                </a:lnTo>
                <a:lnTo>
                  <a:pt x="7492" y="205016"/>
                </a:lnTo>
                <a:lnTo>
                  <a:pt x="9385" y="205486"/>
                </a:lnTo>
                <a:lnTo>
                  <a:pt x="314325" y="205486"/>
                </a:lnTo>
                <a:lnTo>
                  <a:pt x="316191" y="205016"/>
                </a:lnTo>
                <a:lnTo>
                  <a:pt x="318058" y="204546"/>
                </a:lnTo>
                <a:lnTo>
                  <a:pt x="323710" y="197980"/>
                </a:lnTo>
                <a:lnTo>
                  <a:pt x="323710" y="196113"/>
                </a:lnTo>
                <a:lnTo>
                  <a:pt x="323710" y="9385"/>
                </a:lnTo>
                <a:lnTo>
                  <a:pt x="323710" y="7505"/>
                </a:lnTo>
                <a:lnTo>
                  <a:pt x="323227" y="5626"/>
                </a:lnTo>
                <a:lnTo>
                  <a:pt x="316191" y="0"/>
                </a:lnTo>
                <a:lnTo>
                  <a:pt x="314325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2">
            <a:extLst>
              <a:ext uri="{FF2B5EF4-FFF2-40B4-BE49-F238E27FC236}">
                <a16:creationId xmlns:a16="http://schemas.microsoft.com/office/drawing/2014/main" id="{9220A9BF-4D03-8D4D-9406-53B21F252160}"/>
              </a:ext>
            </a:extLst>
          </p:cNvPr>
          <p:cNvSpPr/>
          <p:nvPr userDrawn="1"/>
        </p:nvSpPr>
        <p:spPr>
          <a:xfrm>
            <a:off x="4637151" y="3798781"/>
            <a:ext cx="19050" cy="19685"/>
          </a:xfrm>
          <a:custGeom>
            <a:avLst/>
            <a:gdLst/>
            <a:ahLst/>
            <a:cxnLst/>
            <a:rect l="l" t="t" r="r" b="b"/>
            <a:pathLst>
              <a:path w="19050" h="19685">
                <a:moveTo>
                  <a:pt x="18757" y="19227"/>
                </a:moveTo>
                <a:lnTo>
                  <a:pt x="18757" y="9385"/>
                </a:lnTo>
                <a:lnTo>
                  <a:pt x="18757" y="7493"/>
                </a:lnTo>
                <a:lnTo>
                  <a:pt x="17830" y="5626"/>
                </a:lnTo>
                <a:lnTo>
                  <a:pt x="17348" y="4229"/>
                </a:lnTo>
                <a:lnTo>
                  <a:pt x="15951" y="2819"/>
                </a:lnTo>
                <a:lnTo>
                  <a:pt x="14541" y="1409"/>
                </a:lnTo>
                <a:lnTo>
                  <a:pt x="13131" y="927"/>
                </a:lnTo>
                <a:lnTo>
                  <a:pt x="11264" y="0"/>
                </a:lnTo>
                <a:lnTo>
                  <a:pt x="9372" y="0"/>
                </a:lnTo>
                <a:lnTo>
                  <a:pt x="7505" y="0"/>
                </a:lnTo>
                <a:lnTo>
                  <a:pt x="5626" y="927"/>
                </a:lnTo>
                <a:lnTo>
                  <a:pt x="4216" y="1409"/>
                </a:lnTo>
                <a:lnTo>
                  <a:pt x="2806" y="2819"/>
                </a:lnTo>
                <a:lnTo>
                  <a:pt x="1396" y="4229"/>
                </a:lnTo>
                <a:lnTo>
                  <a:pt x="939" y="5626"/>
                </a:lnTo>
                <a:lnTo>
                  <a:pt x="0" y="7493"/>
                </a:lnTo>
                <a:lnTo>
                  <a:pt x="0" y="9385"/>
                </a:lnTo>
                <a:lnTo>
                  <a:pt x="0" y="19227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3">
            <a:extLst>
              <a:ext uri="{FF2B5EF4-FFF2-40B4-BE49-F238E27FC236}">
                <a16:creationId xmlns:a16="http://schemas.microsoft.com/office/drawing/2014/main" id="{2C58B9C5-FFAD-1747-9050-7EA83847BA35}"/>
              </a:ext>
            </a:extLst>
          </p:cNvPr>
          <p:cNvSpPr/>
          <p:nvPr userDrawn="1"/>
        </p:nvSpPr>
        <p:spPr>
          <a:xfrm>
            <a:off x="4525826" y="4013977"/>
            <a:ext cx="65963" cy="8190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64">
            <a:extLst>
              <a:ext uri="{FF2B5EF4-FFF2-40B4-BE49-F238E27FC236}">
                <a16:creationId xmlns:a16="http://schemas.microsoft.com/office/drawing/2014/main" id="{6500D9CE-9C1E-5642-9C61-668927176C86}"/>
              </a:ext>
            </a:extLst>
          </p:cNvPr>
          <p:cNvSpPr/>
          <p:nvPr userDrawn="1"/>
        </p:nvSpPr>
        <p:spPr>
          <a:xfrm>
            <a:off x="4701283" y="4013977"/>
            <a:ext cx="65951" cy="8190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65">
            <a:extLst>
              <a:ext uri="{FF2B5EF4-FFF2-40B4-BE49-F238E27FC236}">
                <a16:creationId xmlns:a16="http://schemas.microsoft.com/office/drawing/2014/main" id="{A4D136D0-99DB-BC4E-8732-D00F2881415C}"/>
              </a:ext>
            </a:extLst>
          </p:cNvPr>
          <p:cNvSpPr/>
          <p:nvPr userDrawn="1"/>
        </p:nvSpPr>
        <p:spPr>
          <a:xfrm>
            <a:off x="4503447" y="3836777"/>
            <a:ext cx="286385" cy="168275"/>
          </a:xfrm>
          <a:custGeom>
            <a:avLst/>
            <a:gdLst/>
            <a:ahLst/>
            <a:cxnLst/>
            <a:rect l="l" t="t" r="r" b="b"/>
            <a:pathLst>
              <a:path w="286385" h="168275">
                <a:moveTo>
                  <a:pt x="0" y="167944"/>
                </a:moveTo>
                <a:lnTo>
                  <a:pt x="286169" y="167944"/>
                </a:lnTo>
                <a:lnTo>
                  <a:pt x="286169" y="0"/>
                </a:lnTo>
                <a:lnTo>
                  <a:pt x="0" y="0"/>
                </a:lnTo>
                <a:lnTo>
                  <a:pt x="0" y="16794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66">
            <a:extLst>
              <a:ext uri="{FF2B5EF4-FFF2-40B4-BE49-F238E27FC236}">
                <a16:creationId xmlns:a16="http://schemas.microsoft.com/office/drawing/2014/main" id="{40ECBFC8-5F6C-9A4F-89F8-0C6BD93918FF}"/>
              </a:ext>
            </a:extLst>
          </p:cNvPr>
          <p:cNvSpPr/>
          <p:nvPr userDrawn="1"/>
        </p:nvSpPr>
        <p:spPr>
          <a:xfrm>
            <a:off x="4542714" y="3864788"/>
            <a:ext cx="201085" cy="11193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67">
            <a:extLst>
              <a:ext uri="{FF2B5EF4-FFF2-40B4-BE49-F238E27FC236}">
                <a16:creationId xmlns:a16="http://schemas.microsoft.com/office/drawing/2014/main" id="{5AA3603C-79B8-5E40-B747-ECC1B56E1143}"/>
              </a:ext>
            </a:extLst>
          </p:cNvPr>
          <p:cNvSpPr/>
          <p:nvPr userDrawn="1"/>
        </p:nvSpPr>
        <p:spPr>
          <a:xfrm>
            <a:off x="4974797" y="3752662"/>
            <a:ext cx="379323" cy="37934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68">
            <a:extLst>
              <a:ext uri="{FF2B5EF4-FFF2-40B4-BE49-F238E27FC236}">
                <a16:creationId xmlns:a16="http://schemas.microsoft.com/office/drawing/2014/main" id="{28813D38-7145-624C-B14C-B685B7FDC0AC}"/>
              </a:ext>
            </a:extLst>
          </p:cNvPr>
          <p:cNvSpPr/>
          <p:nvPr userDrawn="1"/>
        </p:nvSpPr>
        <p:spPr>
          <a:xfrm>
            <a:off x="5632045" y="3891984"/>
            <a:ext cx="181838" cy="18186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69">
            <a:extLst>
              <a:ext uri="{FF2B5EF4-FFF2-40B4-BE49-F238E27FC236}">
                <a16:creationId xmlns:a16="http://schemas.microsoft.com/office/drawing/2014/main" id="{32C059FE-5C2C-3D47-A20C-6C8BB6194684}"/>
              </a:ext>
            </a:extLst>
          </p:cNvPr>
          <p:cNvSpPr/>
          <p:nvPr userDrawn="1"/>
        </p:nvSpPr>
        <p:spPr>
          <a:xfrm>
            <a:off x="5525224" y="3785168"/>
            <a:ext cx="314325" cy="314325"/>
          </a:xfrm>
          <a:custGeom>
            <a:avLst/>
            <a:gdLst/>
            <a:ahLst/>
            <a:cxnLst/>
            <a:rect l="l" t="t" r="r" b="b"/>
            <a:pathLst>
              <a:path w="314325" h="314325">
                <a:moveTo>
                  <a:pt x="309625" y="4699"/>
                </a:moveTo>
                <a:lnTo>
                  <a:pt x="306819" y="2349"/>
                </a:lnTo>
                <a:lnTo>
                  <a:pt x="303542" y="939"/>
                </a:lnTo>
                <a:lnTo>
                  <a:pt x="299300" y="0"/>
                </a:lnTo>
                <a:lnTo>
                  <a:pt x="295084" y="0"/>
                </a:lnTo>
                <a:lnTo>
                  <a:pt x="257098" y="11734"/>
                </a:lnTo>
                <a:lnTo>
                  <a:pt x="249580" y="15951"/>
                </a:lnTo>
                <a:lnTo>
                  <a:pt x="241604" y="20180"/>
                </a:lnTo>
                <a:lnTo>
                  <a:pt x="224713" y="30975"/>
                </a:lnTo>
                <a:lnTo>
                  <a:pt x="206413" y="43624"/>
                </a:lnTo>
                <a:lnTo>
                  <a:pt x="197980" y="40347"/>
                </a:lnTo>
                <a:lnTo>
                  <a:pt x="189064" y="37541"/>
                </a:lnTo>
                <a:lnTo>
                  <a:pt x="180149" y="35648"/>
                </a:lnTo>
                <a:lnTo>
                  <a:pt x="171246" y="34251"/>
                </a:lnTo>
                <a:lnTo>
                  <a:pt x="162331" y="33324"/>
                </a:lnTo>
                <a:lnTo>
                  <a:pt x="152946" y="33324"/>
                </a:lnTo>
                <a:lnTo>
                  <a:pt x="108838" y="43167"/>
                </a:lnTo>
                <a:lnTo>
                  <a:pt x="84442" y="57251"/>
                </a:lnTo>
                <a:lnTo>
                  <a:pt x="76936" y="62877"/>
                </a:lnTo>
                <a:lnTo>
                  <a:pt x="51600" y="91960"/>
                </a:lnTo>
                <a:lnTo>
                  <a:pt x="35191" y="135128"/>
                </a:lnTo>
                <a:lnTo>
                  <a:pt x="33312" y="152946"/>
                </a:lnTo>
                <a:lnTo>
                  <a:pt x="33312" y="162318"/>
                </a:lnTo>
                <a:lnTo>
                  <a:pt x="43637" y="206413"/>
                </a:lnTo>
                <a:lnTo>
                  <a:pt x="30949" y="224713"/>
                </a:lnTo>
                <a:lnTo>
                  <a:pt x="20167" y="241604"/>
                </a:lnTo>
                <a:lnTo>
                  <a:pt x="15951" y="249580"/>
                </a:lnTo>
                <a:lnTo>
                  <a:pt x="11734" y="257098"/>
                </a:lnTo>
                <a:lnTo>
                  <a:pt x="0" y="295097"/>
                </a:lnTo>
                <a:lnTo>
                  <a:pt x="0" y="299313"/>
                </a:lnTo>
                <a:lnTo>
                  <a:pt x="15493" y="314325"/>
                </a:lnTo>
                <a:lnTo>
                  <a:pt x="18757" y="314325"/>
                </a:lnTo>
                <a:lnTo>
                  <a:pt x="22517" y="314325"/>
                </a:lnTo>
                <a:lnTo>
                  <a:pt x="26733" y="313385"/>
                </a:lnTo>
                <a:lnTo>
                  <a:pt x="31432" y="312458"/>
                </a:lnTo>
                <a:lnTo>
                  <a:pt x="41274" y="309638"/>
                </a:lnTo>
                <a:lnTo>
                  <a:pt x="76009" y="291807"/>
                </a:lnTo>
                <a:lnTo>
                  <a:pt x="117754" y="263182"/>
                </a:lnTo>
                <a:lnTo>
                  <a:pt x="148247" y="238798"/>
                </a:lnTo>
                <a:lnTo>
                  <a:pt x="179222" y="210654"/>
                </a:lnTo>
                <a:lnTo>
                  <a:pt x="210642" y="179222"/>
                </a:lnTo>
                <a:lnTo>
                  <a:pt x="238798" y="148247"/>
                </a:lnTo>
                <a:lnTo>
                  <a:pt x="263182" y="117754"/>
                </a:lnTo>
                <a:lnTo>
                  <a:pt x="291807" y="76009"/>
                </a:lnTo>
                <a:lnTo>
                  <a:pt x="309625" y="41300"/>
                </a:lnTo>
                <a:lnTo>
                  <a:pt x="313385" y="26758"/>
                </a:lnTo>
                <a:lnTo>
                  <a:pt x="314324" y="22517"/>
                </a:lnTo>
                <a:lnTo>
                  <a:pt x="314324" y="18783"/>
                </a:lnTo>
                <a:lnTo>
                  <a:pt x="314324" y="15481"/>
                </a:lnTo>
                <a:lnTo>
                  <a:pt x="313842" y="12204"/>
                </a:lnTo>
                <a:lnTo>
                  <a:pt x="312915" y="9385"/>
                </a:lnTo>
                <a:lnTo>
                  <a:pt x="311518" y="6565"/>
                </a:lnTo>
                <a:lnTo>
                  <a:pt x="309625" y="469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0">
            <a:extLst>
              <a:ext uri="{FF2B5EF4-FFF2-40B4-BE49-F238E27FC236}">
                <a16:creationId xmlns:a16="http://schemas.microsoft.com/office/drawing/2014/main" id="{46CBB3E8-2C10-7C4D-A4CC-73BC7E571500}"/>
              </a:ext>
            </a:extLst>
          </p:cNvPr>
          <p:cNvSpPr/>
          <p:nvPr userDrawn="1"/>
        </p:nvSpPr>
        <p:spPr>
          <a:xfrm>
            <a:off x="5548084" y="3992864"/>
            <a:ext cx="66890" cy="7065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1">
            <a:extLst>
              <a:ext uri="{FF2B5EF4-FFF2-40B4-BE49-F238E27FC236}">
                <a16:creationId xmlns:a16="http://schemas.microsoft.com/office/drawing/2014/main" id="{B13972DB-7C1A-3B41-9990-24E2A10C45C9}"/>
              </a:ext>
            </a:extLst>
          </p:cNvPr>
          <p:cNvSpPr/>
          <p:nvPr userDrawn="1"/>
        </p:nvSpPr>
        <p:spPr>
          <a:xfrm>
            <a:off x="5661596" y="3808028"/>
            <a:ext cx="141960" cy="10114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2">
            <a:extLst>
              <a:ext uri="{FF2B5EF4-FFF2-40B4-BE49-F238E27FC236}">
                <a16:creationId xmlns:a16="http://schemas.microsoft.com/office/drawing/2014/main" id="{5F2590AC-BF19-B741-AC5B-8B6DC6E6325A}"/>
              </a:ext>
            </a:extLst>
          </p:cNvPr>
          <p:cNvSpPr/>
          <p:nvPr userDrawn="1"/>
        </p:nvSpPr>
        <p:spPr>
          <a:xfrm>
            <a:off x="850737" y="4289965"/>
            <a:ext cx="340995" cy="340995"/>
          </a:xfrm>
          <a:custGeom>
            <a:avLst/>
            <a:gdLst/>
            <a:ahLst/>
            <a:cxnLst/>
            <a:rect l="l" t="t" r="r" b="b"/>
            <a:pathLst>
              <a:path w="340994" h="340995">
                <a:moveTo>
                  <a:pt x="220979" y="333082"/>
                </a:moveTo>
                <a:lnTo>
                  <a:pt x="220979" y="234099"/>
                </a:lnTo>
                <a:lnTo>
                  <a:pt x="316217" y="138861"/>
                </a:lnTo>
                <a:lnTo>
                  <a:pt x="319023" y="136042"/>
                </a:lnTo>
                <a:lnTo>
                  <a:pt x="321373" y="132295"/>
                </a:lnTo>
                <a:lnTo>
                  <a:pt x="324192" y="128549"/>
                </a:lnTo>
                <a:lnTo>
                  <a:pt x="326059" y="124802"/>
                </a:lnTo>
                <a:lnTo>
                  <a:pt x="338251" y="86791"/>
                </a:lnTo>
                <a:lnTo>
                  <a:pt x="340131" y="66141"/>
                </a:lnTo>
                <a:lnTo>
                  <a:pt x="340601" y="55816"/>
                </a:lnTo>
                <a:lnTo>
                  <a:pt x="340601" y="46443"/>
                </a:lnTo>
                <a:lnTo>
                  <a:pt x="340131" y="37541"/>
                </a:lnTo>
                <a:lnTo>
                  <a:pt x="318541" y="2806"/>
                </a:lnTo>
                <a:lnTo>
                  <a:pt x="294157" y="0"/>
                </a:lnTo>
                <a:lnTo>
                  <a:pt x="284772" y="0"/>
                </a:lnTo>
                <a:lnTo>
                  <a:pt x="274447" y="482"/>
                </a:lnTo>
                <a:lnTo>
                  <a:pt x="264121" y="939"/>
                </a:lnTo>
                <a:lnTo>
                  <a:pt x="224256" y="10325"/>
                </a:lnTo>
                <a:lnTo>
                  <a:pt x="215823" y="14541"/>
                </a:lnTo>
                <a:lnTo>
                  <a:pt x="211594" y="16421"/>
                </a:lnTo>
                <a:lnTo>
                  <a:pt x="208305" y="19240"/>
                </a:lnTo>
                <a:lnTo>
                  <a:pt x="204546" y="21589"/>
                </a:lnTo>
                <a:lnTo>
                  <a:pt x="201739" y="24396"/>
                </a:lnTo>
                <a:lnTo>
                  <a:pt x="106502" y="119633"/>
                </a:lnTo>
                <a:lnTo>
                  <a:pt x="7518" y="119633"/>
                </a:lnTo>
                <a:lnTo>
                  <a:pt x="4698" y="120103"/>
                </a:lnTo>
                <a:lnTo>
                  <a:pt x="2832" y="120561"/>
                </a:lnTo>
                <a:lnTo>
                  <a:pt x="939" y="121500"/>
                </a:lnTo>
                <a:lnTo>
                  <a:pt x="0" y="122910"/>
                </a:lnTo>
                <a:lnTo>
                  <a:pt x="0" y="124320"/>
                </a:lnTo>
                <a:lnTo>
                  <a:pt x="482" y="126199"/>
                </a:lnTo>
                <a:lnTo>
                  <a:pt x="1422" y="128066"/>
                </a:lnTo>
                <a:lnTo>
                  <a:pt x="3289" y="130428"/>
                </a:lnTo>
                <a:lnTo>
                  <a:pt x="49733" y="176402"/>
                </a:lnTo>
                <a:lnTo>
                  <a:pt x="43624" y="182486"/>
                </a:lnTo>
                <a:lnTo>
                  <a:pt x="10807" y="192354"/>
                </a:lnTo>
                <a:lnTo>
                  <a:pt x="10807" y="194221"/>
                </a:lnTo>
                <a:lnTo>
                  <a:pt x="139801" y="326516"/>
                </a:lnTo>
                <a:lnTo>
                  <a:pt x="146380" y="329806"/>
                </a:lnTo>
                <a:lnTo>
                  <a:pt x="148259" y="329806"/>
                </a:lnTo>
                <a:lnTo>
                  <a:pt x="158102" y="296964"/>
                </a:lnTo>
                <a:lnTo>
                  <a:pt x="164211" y="290855"/>
                </a:lnTo>
                <a:lnTo>
                  <a:pt x="210172" y="337299"/>
                </a:lnTo>
                <a:lnTo>
                  <a:pt x="212521" y="339191"/>
                </a:lnTo>
                <a:lnTo>
                  <a:pt x="214414" y="340131"/>
                </a:lnTo>
                <a:lnTo>
                  <a:pt x="216280" y="340601"/>
                </a:lnTo>
                <a:lnTo>
                  <a:pt x="217690" y="340601"/>
                </a:lnTo>
                <a:lnTo>
                  <a:pt x="219087" y="339648"/>
                </a:lnTo>
                <a:lnTo>
                  <a:pt x="220040" y="337781"/>
                </a:lnTo>
                <a:lnTo>
                  <a:pt x="220497" y="335889"/>
                </a:lnTo>
                <a:lnTo>
                  <a:pt x="220979" y="33308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3">
            <a:extLst>
              <a:ext uri="{FF2B5EF4-FFF2-40B4-BE49-F238E27FC236}">
                <a16:creationId xmlns:a16="http://schemas.microsoft.com/office/drawing/2014/main" id="{EB315A47-5B50-D441-BB59-FA6F7BCBB598}"/>
              </a:ext>
            </a:extLst>
          </p:cNvPr>
          <p:cNvSpPr/>
          <p:nvPr userDrawn="1"/>
        </p:nvSpPr>
        <p:spPr>
          <a:xfrm>
            <a:off x="843566" y="4332523"/>
            <a:ext cx="305227" cy="30520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74">
            <a:extLst>
              <a:ext uri="{FF2B5EF4-FFF2-40B4-BE49-F238E27FC236}">
                <a16:creationId xmlns:a16="http://schemas.microsoft.com/office/drawing/2014/main" id="{23909BE5-23F0-0549-BCBA-C810721A6BE6}"/>
              </a:ext>
            </a:extLst>
          </p:cNvPr>
          <p:cNvSpPr/>
          <p:nvPr userDrawn="1"/>
        </p:nvSpPr>
        <p:spPr>
          <a:xfrm>
            <a:off x="1354615" y="4356113"/>
            <a:ext cx="368935" cy="208915"/>
          </a:xfrm>
          <a:custGeom>
            <a:avLst/>
            <a:gdLst/>
            <a:ahLst/>
            <a:cxnLst/>
            <a:rect l="l" t="t" r="r" b="b"/>
            <a:pathLst>
              <a:path w="368934" h="208914">
                <a:moveTo>
                  <a:pt x="310565" y="91960"/>
                </a:moveTo>
                <a:lnTo>
                  <a:pt x="296024" y="91960"/>
                </a:lnTo>
                <a:lnTo>
                  <a:pt x="296481" y="86334"/>
                </a:lnTo>
                <a:lnTo>
                  <a:pt x="296024" y="80695"/>
                </a:lnTo>
                <a:lnTo>
                  <a:pt x="277240" y="45516"/>
                </a:lnTo>
                <a:lnTo>
                  <a:pt x="243471" y="33312"/>
                </a:lnTo>
                <a:lnTo>
                  <a:pt x="236905" y="33794"/>
                </a:lnTo>
                <a:lnTo>
                  <a:pt x="230339" y="35191"/>
                </a:lnTo>
                <a:lnTo>
                  <a:pt x="223773" y="37058"/>
                </a:lnTo>
                <a:lnTo>
                  <a:pt x="218147" y="39878"/>
                </a:lnTo>
                <a:lnTo>
                  <a:pt x="214845" y="35661"/>
                </a:lnTo>
                <a:lnTo>
                  <a:pt x="182486" y="8458"/>
                </a:lnTo>
                <a:lnTo>
                  <a:pt x="177787" y="6108"/>
                </a:lnTo>
                <a:lnTo>
                  <a:pt x="151053" y="0"/>
                </a:lnTo>
                <a:lnTo>
                  <a:pt x="145427" y="0"/>
                </a:lnTo>
                <a:lnTo>
                  <a:pt x="104127" y="10325"/>
                </a:lnTo>
                <a:lnTo>
                  <a:pt x="73634" y="38011"/>
                </a:lnTo>
                <a:lnTo>
                  <a:pt x="59575" y="77419"/>
                </a:lnTo>
                <a:lnTo>
                  <a:pt x="59093" y="86334"/>
                </a:lnTo>
                <a:lnTo>
                  <a:pt x="59093" y="91960"/>
                </a:lnTo>
                <a:lnTo>
                  <a:pt x="58165" y="91960"/>
                </a:lnTo>
                <a:lnTo>
                  <a:pt x="52069" y="91960"/>
                </a:lnTo>
                <a:lnTo>
                  <a:pt x="46443" y="92900"/>
                </a:lnTo>
                <a:lnTo>
                  <a:pt x="13131" y="113068"/>
                </a:lnTo>
                <a:lnTo>
                  <a:pt x="0" y="144030"/>
                </a:lnTo>
                <a:lnTo>
                  <a:pt x="0" y="150139"/>
                </a:lnTo>
                <a:lnTo>
                  <a:pt x="0" y="156222"/>
                </a:lnTo>
                <a:lnTo>
                  <a:pt x="16865" y="191414"/>
                </a:lnTo>
                <a:lnTo>
                  <a:pt x="52069" y="208305"/>
                </a:lnTo>
                <a:lnTo>
                  <a:pt x="58165" y="208305"/>
                </a:lnTo>
                <a:lnTo>
                  <a:pt x="310565" y="208305"/>
                </a:lnTo>
                <a:lnTo>
                  <a:pt x="316649" y="208305"/>
                </a:lnTo>
                <a:lnTo>
                  <a:pt x="322275" y="207365"/>
                </a:lnTo>
                <a:lnTo>
                  <a:pt x="355599" y="187198"/>
                </a:lnTo>
                <a:lnTo>
                  <a:pt x="368744" y="156222"/>
                </a:lnTo>
                <a:lnTo>
                  <a:pt x="368744" y="150139"/>
                </a:lnTo>
                <a:lnTo>
                  <a:pt x="368744" y="144030"/>
                </a:lnTo>
                <a:lnTo>
                  <a:pt x="351840" y="108851"/>
                </a:lnTo>
                <a:lnTo>
                  <a:pt x="316649" y="91960"/>
                </a:lnTo>
                <a:lnTo>
                  <a:pt x="310565" y="9196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75">
            <a:extLst>
              <a:ext uri="{FF2B5EF4-FFF2-40B4-BE49-F238E27FC236}">
                <a16:creationId xmlns:a16="http://schemas.microsoft.com/office/drawing/2014/main" id="{40273F8D-2519-CE48-9798-AC4FE9AC6E43}"/>
              </a:ext>
            </a:extLst>
          </p:cNvPr>
          <p:cNvSpPr/>
          <p:nvPr userDrawn="1"/>
        </p:nvSpPr>
        <p:spPr>
          <a:xfrm>
            <a:off x="3454467" y="4304043"/>
            <a:ext cx="313055" cy="313055"/>
          </a:xfrm>
          <a:custGeom>
            <a:avLst/>
            <a:gdLst/>
            <a:ahLst/>
            <a:cxnLst/>
            <a:rect l="l" t="t" r="r" b="b"/>
            <a:pathLst>
              <a:path w="313054" h="313054">
                <a:moveTo>
                  <a:pt x="0" y="156222"/>
                </a:moveTo>
                <a:lnTo>
                  <a:pt x="0" y="148247"/>
                </a:lnTo>
                <a:lnTo>
                  <a:pt x="939" y="140271"/>
                </a:lnTo>
                <a:lnTo>
                  <a:pt x="9385" y="102755"/>
                </a:lnTo>
                <a:lnTo>
                  <a:pt x="15481" y="88671"/>
                </a:lnTo>
                <a:lnTo>
                  <a:pt x="18783" y="81635"/>
                </a:lnTo>
                <a:lnTo>
                  <a:pt x="22517" y="75069"/>
                </a:lnTo>
                <a:lnTo>
                  <a:pt x="26758" y="68960"/>
                </a:lnTo>
                <a:lnTo>
                  <a:pt x="30975" y="62852"/>
                </a:lnTo>
                <a:lnTo>
                  <a:pt x="35648" y="56768"/>
                </a:lnTo>
                <a:lnTo>
                  <a:pt x="40817" y="51142"/>
                </a:lnTo>
                <a:lnTo>
                  <a:pt x="45974" y="45986"/>
                </a:lnTo>
                <a:lnTo>
                  <a:pt x="51142" y="40817"/>
                </a:lnTo>
                <a:lnTo>
                  <a:pt x="88658" y="15493"/>
                </a:lnTo>
                <a:lnTo>
                  <a:pt x="95237" y="12191"/>
                </a:lnTo>
                <a:lnTo>
                  <a:pt x="102743" y="9385"/>
                </a:lnTo>
                <a:lnTo>
                  <a:pt x="109778" y="7035"/>
                </a:lnTo>
                <a:lnTo>
                  <a:pt x="117284" y="4686"/>
                </a:lnTo>
                <a:lnTo>
                  <a:pt x="124802" y="3276"/>
                </a:lnTo>
                <a:lnTo>
                  <a:pt x="132295" y="1866"/>
                </a:lnTo>
                <a:lnTo>
                  <a:pt x="140271" y="952"/>
                </a:lnTo>
                <a:lnTo>
                  <a:pt x="148247" y="0"/>
                </a:lnTo>
                <a:lnTo>
                  <a:pt x="156235" y="0"/>
                </a:lnTo>
                <a:lnTo>
                  <a:pt x="164211" y="0"/>
                </a:lnTo>
                <a:lnTo>
                  <a:pt x="172186" y="952"/>
                </a:lnTo>
                <a:lnTo>
                  <a:pt x="180162" y="1866"/>
                </a:lnTo>
                <a:lnTo>
                  <a:pt x="187655" y="3276"/>
                </a:lnTo>
                <a:lnTo>
                  <a:pt x="195173" y="4686"/>
                </a:lnTo>
                <a:lnTo>
                  <a:pt x="202679" y="7035"/>
                </a:lnTo>
                <a:lnTo>
                  <a:pt x="210172" y="9385"/>
                </a:lnTo>
                <a:lnTo>
                  <a:pt x="217220" y="12191"/>
                </a:lnTo>
                <a:lnTo>
                  <a:pt x="223786" y="15493"/>
                </a:lnTo>
                <a:lnTo>
                  <a:pt x="230822" y="18770"/>
                </a:lnTo>
                <a:lnTo>
                  <a:pt x="266471" y="45986"/>
                </a:lnTo>
                <a:lnTo>
                  <a:pt x="272097" y="51142"/>
                </a:lnTo>
                <a:lnTo>
                  <a:pt x="276796" y="56768"/>
                </a:lnTo>
                <a:lnTo>
                  <a:pt x="281482" y="62852"/>
                </a:lnTo>
                <a:lnTo>
                  <a:pt x="285699" y="68960"/>
                </a:lnTo>
                <a:lnTo>
                  <a:pt x="289941" y="75069"/>
                </a:lnTo>
                <a:lnTo>
                  <a:pt x="293700" y="81635"/>
                </a:lnTo>
                <a:lnTo>
                  <a:pt x="296964" y="88671"/>
                </a:lnTo>
                <a:lnTo>
                  <a:pt x="300240" y="95237"/>
                </a:lnTo>
                <a:lnTo>
                  <a:pt x="310565" y="132295"/>
                </a:lnTo>
                <a:lnTo>
                  <a:pt x="312458" y="148247"/>
                </a:lnTo>
                <a:lnTo>
                  <a:pt x="312458" y="156222"/>
                </a:lnTo>
                <a:lnTo>
                  <a:pt x="312458" y="164198"/>
                </a:lnTo>
                <a:lnTo>
                  <a:pt x="305409" y="202666"/>
                </a:lnTo>
                <a:lnTo>
                  <a:pt x="296964" y="223773"/>
                </a:lnTo>
                <a:lnTo>
                  <a:pt x="293700" y="230822"/>
                </a:lnTo>
                <a:lnTo>
                  <a:pt x="289941" y="237375"/>
                </a:lnTo>
                <a:lnTo>
                  <a:pt x="285699" y="243484"/>
                </a:lnTo>
                <a:lnTo>
                  <a:pt x="281482" y="249593"/>
                </a:lnTo>
                <a:lnTo>
                  <a:pt x="276796" y="255676"/>
                </a:lnTo>
                <a:lnTo>
                  <a:pt x="272097" y="261315"/>
                </a:lnTo>
                <a:lnTo>
                  <a:pt x="266471" y="266484"/>
                </a:lnTo>
                <a:lnTo>
                  <a:pt x="261315" y="271627"/>
                </a:lnTo>
                <a:lnTo>
                  <a:pt x="223786" y="296976"/>
                </a:lnTo>
                <a:lnTo>
                  <a:pt x="217220" y="300253"/>
                </a:lnTo>
                <a:lnTo>
                  <a:pt x="210172" y="303060"/>
                </a:lnTo>
                <a:lnTo>
                  <a:pt x="202679" y="305409"/>
                </a:lnTo>
                <a:lnTo>
                  <a:pt x="195173" y="307759"/>
                </a:lnTo>
                <a:lnTo>
                  <a:pt x="187655" y="309168"/>
                </a:lnTo>
                <a:lnTo>
                  <a:pt x="180162" y="310578"/>
                </a:lnTo>
                <a:lnTo>
                  <a:pt x="172186" y="311518"/>
                </a:lnTo>
                <a:lnTo>
                  <a:pt x="164211" y="312445"/>
                </a:lnTo>
                <a:lnTo>
                  <a:pt x="156235" y="312445"/>
                </a:lnTo>
                <a:lnTo>
                  <a:pt x="148247" y="312445"/>
                </a:lnTo>
                <a:lnTo>
                  <a:pt x="140271" y="311518"/>
                </a:lnTo>
                <a:lnTo>
                  <a:pt x="132295" y="310578"/>
                </a:lnTo>
                <a:lnTo>
                  <a:pt x="124802" y="309168"/>
                </a:lnTo>
                <a:lnTo>
                  <a:pt x="117284" y="307759"/>
                </a:lnTo>
                <a:lnTo>
                  <a:pt x="109778" y="305409"/>
                </a:lnTo>
                <a:lnTo>
                  <a:pt x="102743" y="303060"/>
                </a:lnTo>
                <a:lnTo>
                  <a:pt x="95237" y="300253"/>
                </a:lnTo>
                <a:lnTo>
                  <a:pt x="88658" y="296976"/>
                </a:lnTo>
                <a:lnTo>
                  <a:pt x="81635" y="293674"/>
                </a:lnTo>
                <a:lnTo>
                  <a:pt x="45974" y="266484"/>
                </a:lnTo>
                <a:lnTo>
                  <a:pt x="26758" y="243484"/>
                </a:lnTo>
                <a:lnTo>
                  <a:pt x="22517" y="237375"/>
                </a:lnTo>
                <a:lnTo>
                  <a:pt x="18783" y="230822"/>
                </a:lnTo>
                <a:lnTo>
                  <a:pt x="15481" y="223773"/>
                </a:lnTo>
                <a:lnTo>
                  <a:pt x="12217" y="217208"/>
                </a:lnTo>
                <a:lnTo>
                  <a:pt x="1892" y="180149"/>
                </a:lnTo>
                <a:lnTo>
                  <a:pt x="0" y="164198"/>
                </a:lnTo>
                <a:lnTo>
                  <a:pt x="0" y="15622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76">
            <a:extLst>
              <a:ext uri="{FF2B5EF4-FFF2-40B4-BE49-F238E27FC236}">
                <a16:creationId xmlns:a16="http://schemas.microsoft.com/office/drawing/2014/main" id="{161655EC-E005-974F-9A79-999499E8126B}"/>
              </a:ext>
            </a:extLst>
          </p:cNvPr>
          <p:cNvSpPr/>
          <p:nvPr userDrawn="1"/>
        </p:nvSpPr>
        <p:spPr>
          <a:xfrm>
            <a:off x="3527987" y="4397274"/>
            <a:ext cx="171043" cy="13163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77">
            <a:extLst>
              <a:ext uri="{FF2B5EF4-FFF2-40B4-BE49-F238E27FC236}">
                <a16:creationId xmlns:a16="http://schemas.microsoft.com/office/drawing/2014/main" id="{F8CC0C8C-1D5D-B34D-8008-7E867DF255D3}"/>
              </a:ext>
            </a:extLst>
          </p:cNvPr>
          <p:cNvSpPr/>
          <p:nvPr userDrawn="1"/>
        </p:nvSpPr>
        <p:spPr>
          <a:xfrm>
            <a:off x="2936541" y="4323752"/>
            <a:ext cx="313055" cy="273050"/>
          </a:xfrm>
          <a:custGeom>
            <a:avLst/>
            <a:gdLst/>
            <a:ahLst/>
            <a:cxnLst/>
            <a:rect l="l" t="t" r="r" b="b"/>
            <a:pathLst>
              <a:path w="313055" h="273050">
                <a:moveTo>
                  <a:pt x="309638" y="243941"/>
                </a:moveTo>
                <a:lnTo>
                  <a:pt x="173101" y="9385"/>
                </a:lnTo>
                <a:lnTo>
                  <a:pt x="163728" y="1409"/>
                </a:lnTo>
                <a:lnTo>
                  <a:pt x="161391" y="457"/>
                </a:lnTo>
                <a:lnTo>
                  <a:pt x="158559" y="0"/>
                </a:lnTo>
                <a:lnTo>
                  <a:pt x="156235" y="0"/>
                </a:lnTo>
                <a:lnTo>
                  <a:pt x="153416" y="0"/>
                </a:lnTo>
                <a:lnTo>
                  <a:pt x="151066" y="457"/>
                </a:lnTo>
                <a:lnTo>
                  <a:pt x="148717" y="1409"/>
                </a:lnTo>
                <a:lnTo>
                  <a:pt x="146367" y="2349"/>
                </a:lnTo>
                <a:lnTo>
                  <a:pt x="2832" y="243941"/>
                </a:lnTo>
                <a:lnTo>
                  <a:pt x="1422" y="246291"/>
                </a:lnTo>
                <a:lnTo>
                  <a:pt x="469" y="248640"/>
                </a:lnTo>
                <a:lnTo>
                  <a:pt x="0" y="250990"/>
                </a:lnTo>
                <a:lnTo>
                  <a:pt x="0" y="253809"/>
                </a:lnTo>
                <a:lnTo>
                  <a:pt x="0" y="256158"/>
                </a:lnTo>
                <a:lnTo>
                  <a:pt x="12204" y="271627"/>
                </a:lnTo>
                <a:lnTo>
                  <a:pt x="14541" y="272567"/>
                </a:lnTo>
                <a:lnTo>
                  <a:pt x="16891" y="273024"/>
                </a:lnTo>
                <a:lnTo>
                  <a:pt x="19697" y="273024"/>
                </a:lnTo>
                <a:lnTo>
                  <a:pt x="292747" y="273024"/>
                </a:lnTo>
                <a:lnTo>
                  <a:pt x="295554" y="273024"/>
                </a:lnTo>
                <a:lnTo>
                  <a:pt x="297903" y="272567"/>
                </a:lnTo>
                <a:lnTo>
                  <a:pt x="300253" y="271627"/>
                </a:lnTo>
                <a:lnTo>
                  <a:pt x="302590" y="270700"/>
                </a:lnTo>
                <a:lnTo>
                  <a:pt x="304939" y="269290"/>
                </a:lnTo>
                <a:lnTo>
                  <a:pt x="306832" y="267398"/>
                </a:lnTo>
                <a:lnTo>
                  <a:pt x="308229" y="265531"/>
                </a:lnTo>
                <a:lnTo>
                  <a:pt x="309638" y="263652"/>
                </a:lnTo>
                <a:lnTo>
                  <a:pt x="311048" y="261315"/>
                </a:lnTo>
                <a:lnTo>
                  <a:pt x="311988" y="258483"/>
                </a:lnTo>
                <a:lnTo>
                  <a:pt x="312445" y="256158"/>
                </a:lnTo>
                <a:lnTo>
                  <a:pt x="312445" y="253809"/>
                </a:lnTo>
                <a:lnTo>
                  <a:pt x="312445" y="250990"/>
                </a:lnTo>
                <a:lnTo>
                  <a:pt x="311988" y="248640"/>
                </a:lnTo>
                <a:lnTo>
                  <a:pt x="311048" y="246291"/>
                </a:lnTo>
                <a:lnTo>
                  <a:pt x="309638" y="24394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78">
            <a:extLst>
              <a:ext uri="{FF2B5EF4-FFF2-40B4-BE49-F238E27FC236}">
                <a16:creationId xmlns:a16="http://schemas.microsoft.com/office/drawing/2014/main" id="{737F5C34-E194-7944-B518-1830470E0836}"/>
              </a:ext>
            </a:extLst>
          </p:cNvPr>
          <p:cNvSpPr/>
          <p:nvPr userDrawn="1"/>
        </p:nvSpPr>
        <p:spPr>
          <a:xfrm>
            <a:off x="3073993" y="452406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783" y="37541"/>
                </a:moveTo>
                <a:lnTo>
                  <a:pt x="15024" y="37058"/>
                </a:lnTo>
                <a:lnTo>
                  <a:pt x="11264" y="36131"/>
                </a:lnTo>
                <a:lnTo>
                  <a:pt x="0" y="18770"/>
                </a:lnTo>
                <a:lnTo>
                  <a:pt x="482" y="15024"/>
                </a:lnTo>
                <a:lnTo>
                  <a:pt x="18783" y="0"/>
                </a:lnTo>
                <a:lnTo>
                  <a:pt x="22529" y="482"/>
                </a:lnTo>
                <a:lnTo>
                  <a:pt x="37541" y="18770"/>
                </a:lnTo>
                <a:lnTo>
                  <a:pt x="37083" y="22517"/>
                </a:lnTo>
                <a:lnTo>
                  <a:pt x="22529" y="37058"/>
                </a:lnTo>
                <a:lnTo>
                  <a:pt x="18783" y="3754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79">
            <a:extLst>
              <a:ext uri="{FF2B5EF4-FFF2-40B4-BE49-F238E27FC236}">
                <a16:creationId xmlns:a16="http://schemas.microsoft.com/office/drawing/2014/main" id="{609AD30C-D6E2-1040-9EF2-CA7DF7BEF1E8}"/>
              </a:ext>
            </a:extLst>
          </p:cNvPr>
          <p:cNvSpPr/>
          <p:nvPr userDrawn="1"/>
        </p:nvSpPr>
        <p:spPr>
          <a:xfrm>
            <a:off x="3071174" y="4408194"/>
            <a:ext cx="43180" cy="100965"/>
          </a:xfrm>
          <a:custGeom>
            <a:avLst/>
            <a:gdLst/>
            <a:ahLst/>
            <a:cxnLst/>
            <a:rect l="l" t="t" r="r" b="b"/>
            <a:pathLst>
              <a:path w="43180" h="100964">
                <a:moveTo>
                  <a:pt x="43167" y="13601"/>
                </a:moveTo>
                <a:lnTo>
                  <a:pt x="37553" y="87261"/>
                </a:lnTo>
                <a:lnTo>
                  <a:pt x="30505" y="98513"/>
                </a:lnTo>
                <a:lnTo>
                  <a:pt x="28168" y="99923"/>
                </a:lnTo>
                <a:lnTo>
                  <a:pt x="25819" y="100863"/>
                </a:lnTo>
                <a:lnTo>
                  <a:pt x="22999" y="100863"/>
                </a:lnTo>
                <a:lnTo>
                  <a:pt x="20193" y="100863"/>
                </a:lnTo>
                <a:lnTo>
                  <a:pt x="17360" y="100863"/>
                </a:lnTo>
                <a:lnTo>
                  <a:pt x="15036" y="99923"/>
                </a:lnTo>
                <a:lnTo>
                  <a:pt x="12687" y="98513"/>
                </a:lnTo>
                <a:lnTo>
                  <a:pt x="10325" y="97104"/>
                </a:lnTo>
                <a:lnTo>
                  <a:pt x="0" y="13601"/>
                </a:lnTo>
                <a:lnTo>
                  <a:pt x="482" y="10794"/>
                </a:lnTo>
                <a:lnTo>
                  <a:pt x="10325" y="469"/>
                </a:lnTo>
                <a:lnTo>
                  <a:pt x="12687" y="0"/>
                </a:lnTo>
                <a:lnTo>
                  <a:pt x="30505" y="0"/>
                </a:lnTo>
                <a:lnTo>
                  <a:pt x="32854" y="469"/>
                </a:lnTo>
                <a:lnTo>
                  <a:pt x="35661" y="927"/>
                </a:lnTo>
                <a:lnTo>
                  <a:pt x="42710" y="10794"/>
                </a:lnTo>
                <a:lnTo>
                  <a:pt x="43167" y="13601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0">
            <a:extLst>
              <a:ext uri="{FF2B5EF4-FFF2-40B4-BE49-F238E27FC236}">
                <a16:creationId xmlns:a16="http://schemas.microsoft.com/office/drawing/2014/main" id="{92C32790-4612-5246-8377-6615AF14E7D0}"/>
              </a:ext>
            </a:extLst>
          </p:cNvPr>
          <p:cNvSpPr/>
          <p:nvPr userDrawn="1"/>
        </p:nvSpPr>
        <p:spPr>
          <a:xfrm>
            <a:off x="3970994" y="4302646"/>
            <a:ext cx="315595" cy="315595"/>
          </a:xfrm>
          <a:custGeom>
            <a:avLst/>
            <a:gdLst/>
            <a:ahLst/>
            <a:cxnLst/>
            <a:rect l="l" t="t" r="r" b="b"/>
            <a:pathLst>
              <a:path w="315595" h="315595">
                <a:moveTo>
                  <a:pt x="309625" y="84442"/>
                </a:moveTo>
                <a:lnTo>
                  <a:pt x="230822" y="5626"/>
                </a:lnTo>
                <a:lnTo>
                  <a:pt x="216738" y="0"/>
                </a:lnTo>
                <a:lnTo>
                  <a:pt x="98526" y="0"/>
                </a:lnTo>
                <a:lnTo>
                  <a:pt x="5626" y="84442"/>
                </a:lnTo>
                <a:lnTo>
                  <a:pt x="0" y="98501"/>
                </a:lnTo>
                <a:lnTo>
                  <a:pt x="0" y="216738"/>
                </a:lnTo>
                <a:lnTo>
                  <a:pt x="84442" y="309626"/>
                </a:lnTo>
                <a:lnTo>
                  <a:pt x="98526" y="315252"/>
                </a:lnTo>
                <a:lnTo>
                  <a:pt x="216738" y="315252"/>
                </a:lnTo>
                <a:lnTo>
                  <a:pt x="309625" y="230797"/>
                </a:lnTo>
                <a:lnTo>
                  <a:pt x="315264" y="216738"/>
                </a:lnTo>
                <a:lnTo>
                  <a:pt x="315264" y="98501"/>
                </a:lnTo>
                <a:lnTo>
                  <a:pt x="314794" y="94767"/>
                </a:lnTo>
                <a:lnTo>
                  <a:pt x="313867" y="91008"/>
                </a:lnTo>
                <a:lnTo>
                  <a:pt x="311975" y="87718"/>
                </a:lnTo>
                <a:lnTo>
                  <a:pt x="309625" y="8444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1">
            <a:extLst>
              <a:ext uri="{FF2B5EF4-FFF2-40B4-BE49-F238E27FC236}">
                <a16:creationId xmlns:a16="http://schemas.microsoft.com/office/drawing/2014/main" id="{5F0FB1CF-D012-7943-B21E-43EE9B4AA802}"/>
              </a:ext>
            </a:extLst>
          </p:cNvPr>
          <p:cNvSpPr/>
          <p:nvPr userDrawn="1"/>
        </p:nvSpPr>
        <p:spPr>
          <a:xfrm>
            <a:off x="4059056" y="4390695"/>
            <a:ext cx="139153" cy="13915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2">
            <a:extLst>
              <a:ext uri="{FF2B5EF4-FFF2-40B4-BE49-F238E27FC236}">
                <a16:creationId xmlns:a16="http://schemas.microsoft.com/office/drawing/2014/main" id="{2639DCD7-743F-D446-96BC-B24A7C2EEDD1}"/>
              </a:ext>
            </a:extLst>
          </p:cNvPr>
          <p:cNvSpPr/>
          <p:nvPr userDrawn="1"/>
        </p:nvSpPr>
        <p:spPr>
          <a:xfrm>
            <a:off x="4761949" y="4565357"/>
            <a:ext cx="50800" cy="40640"/>
          </a:xfrm>
          <a:custGeom>
            <a:avLst/>
            <a:gdLst/>
            <a:ahLst/>
            <a:cxnLst/>
            <a:rect l="l" t="t" r="r" b="b"/>
            <a:pathLst>
              <a:path w="50800" h="40639">
                <a:moveTo>
                  <a:pt x="0" y="0"/>
                </a:moveTo>
                <a:lnTo>
                  <a:pt x="0" y="15011"/>
                </a:lnTo>
                <a:lnTo>
                  <a:pt x="457" y="20167"/>
                </a:lnTo>
                <a:lnTo>
                  <a:pt x="25336" y="40335"/>
                </a:lnTo>
                <a:lnTo>
                  <a:pt x="30492" y="39877"/>
                </a:lnTo>
                <a:lnTo>
                  <a:pt x="50660" y="15011"/>
                </a:lnTo>
                <a:lnTo>
                  <a:pt x="5066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83">
            <a:extLst>
              <a:ext uri="{FF2B5EF4-FFF2-40B4-BE49-F238E27FC236}">
                <a16:creationId xmlns:a16="http://schemas.microsoft.com/office/drawing/2014/main" id="{2FD93A92-025C-844B-8499-4A4B9CC36309}"/>
              </a:ext>
            </a:extLst>
          </p:cNvPr>
          <p:cNvSpPr/>
          <p:nvPr userDrawn="1"/>
        </p:nvSpPr>
        <p:spPr>
          <a:xfrm>
            <a:off x="4480466" y="4565357"/>
            <a:ext cx="50800" cy="40640"/>
          </a:xfrm>
          <a:custGeom>
            <a:avLst/>
            <a:gdLst/>
            <a:ahLst/>
            <a:cxnLst/>
            <a:rect l="l" t="t" r="r" b="b"/>
            <a:pathLst>
              <a:path w="50800" h="40639">
                <a:moveTo>
                  <a:pt x="0" y="0"/>
                </a:moveTo>
                <a:lnTo>
                  <a:pt x="0" y="15011"/>
                </a:lnTo>
                <a:lnTo>
                  <a:pt x="457" y="20167"/>
                </a:lnTo>
                <a:lnTo>
                  <a:pt x="25336" y="40335"/>
                </a:lnTo>
                <a:lnTo>
                  <a:pt x="30492" y="39877"/>
                </a:lnTo>
                <a:lnTo>
                  <a:pt x="50660" y="15011"/>
                </a:lnTo>
                <a:lnTo>
                  <a:pt x="5066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84">
            <a:extLst>
              <a:ext uri="{FF2B5EF4-FFF2-40B4-BE49-F238E27FC236}">
                <a16:creationId xmlns:a16="http://schemas.microsoft.com/office/drawing/2014/main" id="{B75C986E-32BF-9C4F-A7BF-20E54FCC0684}"/>
              </a:ext>
            </a:extLst>
          </p:cNvPr>
          <p:cNvSpPr/>
          <p:nvPr userDrawn="1"/>
        </p:nvSpPr>
        <p:spPr>
          <a:xfrm>
            <a:off x="4465927" y="4307322"/>
            <a:ext cx="361315" cy="257175"/>
          </a:xfrm>
          <a:custGeom>
            <a:avLst/>
            <a:gdLst/>
            <a:ahLst/>
            <a:cxnLst/>
            <a:rect l="l" t="t" r="r" b="b"/>
            <a:pathLst>
              <a:path w="361314" h="257175">
                <a:moveTo>
                  <a:pt x="361226" y="106959"/>
                </a:moveTo>
                <a:lnTo>
                  <a:pt x="360768" y="102742"/>
                </a:lnTo>
                <a:lnTo>
                  <a:pt x="359816" y="98056"/>
                </a:lnTo>
                <a:lnTo>
                  <a:pt x="343395" y="79755"/>
                </a:lnTo>
                <a:lnTo>
                  <a:pt x="341515" y="79755"/>
                </a:lnTo>
                <a:lnTo>
                  <a:pt x="317601" y="79755"/>
                </a:lnTo>
                <a:lnTo>
                  <a:pt x="300240" y="34721"/>
                </a:lnTo>
                <a:lnTo>
                  <a:pt x="271614" y="8445"/>
                </a:lnTo>
                <a:lnTo>
                  <a:pt x="265988" y="7505"/>
                </a:lnTo>
                <a:lnTo>
                  <a:pt x="258940" y="6095"/>
                </a:lnTo>
                <a:lnTo>
                  <a:pt x="220954" y="1396"/>
                </a:lnTo>
                <a:lnTo>
                  <a:pt x="180606" y="0"/>
                </a:lnTo>
                <a:lnTo>
                  <a:pt x="159029" y="469"/>
                </a:lnTo>
                <a:lnTo>
                  <a:pt x="112102" y="4229"/>
                </a:lnTo>
                <a:lnTo>
                  <a:pt x="95224" y="7505"/>
                </a:lnTo>
                <a:lnTo>
                  <a:pt x="89585" y="8445"/>
                </a:lnTo>
                <a:lnTo>
                  <a:pt x="68960" y="22517"/>
                </a:lnTo>
                <a:lnTo>
                  <a:pt x="65658" y="26263"/>
                </a:lnTo>
                <a:lnTo>
                  <a:pt x="62852" y="30492"/>
                </a:lnTo>
                <a:lnTo>
                  <a:pt x="60985" y="34721"/>
                </a:lnTo>
                <a:lnTo>
                  <a:pt x="43624" y="79755"/>
                </a:lnTo>
                <a:lnTo>
                  <a:pt x="19684" y="79755"/>
                </a:lnTo>
                <a:lnTo>
                  <a:pt x="17818" y="79755"/>
                </a:lnTo>
                <a:lnTo>
                  <a:pt x="15951" y="80225"/>
                </a:lnTo>
                <a:lnTo>
                  <a:pt x="0" y="106959"/>
                </a:lnTo>
                <a:lnTo>
                  <a:pt x="457" y="110718"/>
                </a:lnTo>
                <a:lnTo>
                  <a:pt x="1396" y="113525"/>
                </a:lnTo>
                <a:lnTo>
                  <a:pt x="3276" y="115874"/>
                </a:lnTo>
                <a:lnTo>
                  <a:pt x="5626" y="117284"/>
                </a:lnTo>
                <a:lnTo>
                  <a:pt x="8889" y="118224"/>
                </a:lnTo>
                <a:lnTo>
                  <a:pt x="12191" y="119176"/>
                </a:lnTo>
                <a:lnTo>
                  <a:pt x="19684" y="119176"/>
                </a:lnTo>
                <a:lnTo>
                  <a:pt x="28143" y="119176"/>
                </a:lnTo>
                <a:lnTo>
                  <a:pt x="22034" y="135115"/>
                </a:lnTo>
                <a:lnTo>
                  <a:pt x="19215" y="144957"/>
                </a:lnTo>
                <a:lnTo>
                  <a:pt x="16865" y="155752"/>
                </a:lnTo>
                <a:lnTo>
                  <a:pt x="14998" y="167017"/>
                </a:lnTo>
                <a:lnTo>
                  <a:pt x="14541" y="177342"/>
                </a:lnTo>
                <a:lnTo>
                  <a:pt x="14541" y="256628"/>
                </a:lnTo>
                <a:lnTo>
                  <a:pt x="346684" y="256628"/>
                </a:lnTo>
                <a:lnTo>
                  <a:pt x="346684" y="177342"/>
                </a:lnTo>
                <a:lnTo>
                  <a:pt x="339166" y="135115"/>
                </a:lnTo>
                <a:lnTo>
                  <a:pt x="333082" y="119176"/>
                </a:lnTo>
                <a:lnTo>
                  <a:pt x="341515" y="119176"/>
                </a:lnTo>
                <a:lnTo>
                  <a:pt x="349034" y="119176"/>
                </a:lnTo>
                <a:lnTo>
                  <a:pt x="352310" y="118224"/>
                </a:lnTo>
                <a:lnTo>
                  <a:pt x="355599" y="117284"/>
                </a:lnTo>
                <a:lnTo>
                  <a:pt x="357936" y="115874"/>
                </a:lnTo>
                <a:lnTo>
                  <a:pt x="359816" y="113525"/>
                </a:lnTo>
                <a:lnTo>
                  <a:pt x="360768" y="110718"/>
                </a:lnTo>
                <a:lnTo>
                  <a:pt x="361226" y="106959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85">
            <a:extLst>
              <a:ext uri="{FF2B5EF4-FFF2-40B4-BE49-F238E27FC236}">
                <a16:creationId xmlns:a16="http://schemas.microsoft.com/office/drawing/2014/main" id="{4A29E2C3-A0D3-8F4F-8017-F4DF45DB7BAA}"/>
              </a:ext>
            </a:extLst>
          </p:cNvPr>
          <p:cNvSpPr/>
          <p:nvPr userDrawn="1"/>
        </p:nvSpPr>
        <p:spPr>
          <a:xfrm>
            <a:off x="4501431" y="4323602"/>
            <a:ext cx="290206" cy="21843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86">
            <a:extLst>
              <a:ext uri="{FF2B5EF4-FFF2-40B4-BE49-F238E27FC236}">
                <a16:creationId xmlns:a16="http://schemas.microsoft.com/office/drawing/2014/main" id="{34A42CF5-39F4-8D45-AD81-5336443FD3A3}"/>
              </a:ext>
            </a:extLst>
          </p:cNvPr>
          <p:cNvSpPr/>
          <p:nvPr userDrawn="1"/>
        </p:nvSpPr>
        <p:spPr>
          <a:xfrm>
            <a:off x="5002129" y="4297939"/>
            <a:ext cx="325120" cy="325120"/>
          </a:xfrm>
          <a:custGeom>
            <a:avLst/>
            <a:gdLst/>
            <a:ahLst/>
            <a:cxnLst/>
            <a:rect l="l" t="t" r="r" b="b"/>
            <a:pathLst>
              <a:path w="325120" h="325120">
                <a:moveTo>
                  <a:pt x="301193" y="269748"/>
                </a:moveTo>
                <a:lnTo>
                  <a:pt x="260375" y="120573"/>
                </a:lnTo>
                <a:lnTo>
                  <a:pt x="311975" y="69430"/>
                </a:lnTo>
                <a:lnTo>
                  <a:pt x="314325" y="66141"/>
                </a:lnTo>
                <a:lnTo>
                  <a:pt x="324192" y="33299"/>
                </a:lnTo>
                <a:lnTo>
                  <a:pt x="324650" y="27673"/>
                </a:lnTo>
                <a:lnTo>
                  <a:pt x="324650" y="22999"/>
                </a:lnTo>
                <a:lnTo>
                  <a:pt x="324650" y="18300"/>
                </a:lnTo>
                <a:lnTo>
                  <a:pt x="323710" y="14541"/>
                </a:lnTo>
                <a:lnTo>
                  <a:pt x="322300" y="11264"/>
                </a:lnTo>
                <a:lnTo>
                  <a:pt x="320903" y="7975"/>
                </a:lnTo>
                <a:lnTo>
                  <a:pt x="319024" y="5638"/>
                </a:lnTo>
                <a:lnTo>
                  <a:pt x="316674" y="3746"/>
                </a:lnTo>
                <a:lnTo>
                  <a:pt x="313385" y="2349"/>
                </a:lnTo>
                <a:lnTo>
                  <a:pt x="310108" y="939"/>
                </a:lnTo>
                <a:lnTo>
                  <a:pt x="306349" y="0"/>
                </a:lnTo>
                <a:lnTo>
                  <a:pt x="301650" y="0"/>
                </a:lnTo>
                <a:lnTo>
                  <a:pt x="296976" y="0"/>
                </a:lnTo>
                <a:lnTo>
                  <a:pt x="291350" y="482"/>
                </a:lnTo>
                <a:lnTo>
                  <a:pt x="285242" y="939"/>
                </a:lnTo>
                <a:lnTo>
                  <a:pt x="279615" y="2349"/>
                </a:lnTo>
                <a:lnTo>
                  <a:pt x="204089" y="64274"/>
                </a:lnTo>
                <a:lnTo>
                  <a:pt x="54902" y="23456"/>
                </a:lnTo>
                <a:lnTo>
                  <a:pt x="52095" y="22999"/>
                </a:lnTo>
                <a:lnTo>
                  <a:pt x="49733" y="23456"/>
                </a:lnTo>
                <a:lnTo>
                  <a:pt x="47383" y="24396"/>
                </a:lnTo>
                <a:lnTo>
                  <a:pt x="28168" y="46443"/>
                </a:lnTo>
                <a:lnTo>
                  <a:pt x="28168" y="48323"/>
                </a:lnTo>
                <a:lnTo>
                  <a:pt x="142621" y="127127"/>
                </a:lnTo>
                <a:lnTo>
                  <a:pt x="80238" y="209245"/>
                </a:lnTo>
                <a:lnTo>
                  <a:pt x="17843" y="198437"/>
                </a:lnTo>
                <a:lnTo>
                  <a:pt x="15951" y="198437"/>
                </a:lnTo>
                <a:lnTo>
                  <a:pt x="0" y="214871"/>
                </a:lnTo>
                <a:lnTo>
                  <a:pt x="0" y="217220"/>
                </a:lnTo>
                <a:lnTo>
                  <a:pt x="952" y="220027"/>
                </a:lnTo>
                <a:lnTo>
                  <a:pt x="2819" y="222846"/>
                </a:lnTo>
                <a:lnTo>
                  <a:pt x="4699" y="224243"/>
                </a:lnTo>
                <a:lnTo>
                  <a:pt x="66154" y="258495"/>
                </a:lnTo>
                <a:lnTo>
                  <a:pt x="100406" y="319951"/>
                </a:lnTo>
                <a:lnTo>
                  <a:pt x="101803" y="321830"/>
                </a:lnTo>
                <a:lnTo>
                  <a:pt x="104622" y="323697"/>
                </a:lnTo>
                <a:lnTo>
                  <a:pt x="107454" y="324650"/>
                </a:lnTo>
                <a:lnTo>
                  <a:pt x="109778" y="324650"/>
                </a:lnTo>
                <a:lnTo>
                  <a:pt x="126212" y="308698"/>
                </a:lnTo>
                <a:lnTo>
                  <a:pt x="126212" y="306806"/>
                </a:lnTo>
                <a:lnTo>
                  <a:pt x="115430" y="244424"/>
                </a:lnTo>
                <a:lnTo>
                  <a:pt x="197523" y="182029"/>
                </a:lnTo>
                <a:lnTo>
                  <a:pt x="268833" y="291807"/>
                </a:lnTo>
                <a:lnTo>
                  <a:pt x="276326" y="296506"/>
                </a:lnTo>
                <a:lnTo>
                  <a:pt x="278206" y="296506"/>
                </a:lnTo>
                <a:lnTo>
                  <a:pt x="301650" y="272580"/>
                </a:lnTo>
                <a:lnTo>
                  <a:pt x="301193" y="269748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87">
            <a:extLst>
              <a:ext uri="{FF2B5EF4-FFF2-40B4-BE49-F238E27FC236}">
                <a16:creationId xmlns:a16="http://schemas.microsoft.com/office/drawing/2014/main" id="{722FE402-C0F8-2346-8D4B-BD5854D748E8}"/>
              </a:ext>
            </a:extLst>
          </p:cNvPr>
          <p:cNvSpPr/>
          <p:nvPr userDrawn="1"/>
        </p:nvSpPr>
        <p:spPr>
          <a:xfrm>
            <a:off x="5278450" y="4321865"/>
            <a:ext cx="24765" cy="23495"/>
          </a:xfrm>
          <a:custGeom>
            <a:avLst/>
            <a:gdLst/>
            <a:ahLst/>
            <a:cxnLst/>
            <a:rect l="l" t="t" r="r" b="b"/>
            <a:pathLst>
              <a:path w="24764" h="23495">
                <a:moveTo>
                  <a:pt x="24409" y="23456"/>
                </a:moveTo>
                <a:lnTo>
                  <a:pt x="23926" y="19240"/>
                </a:lnTo>
                <a:lnTo>
                  <a:pt x="22517" y="14541"/>
                </a:lnTo>
                <a:lnTo>
                  <a:pt x="4699" y="482"/>
                </a:lnTo>
                <a:lnTo>
                  <a:pt x="0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88">
            <a:extLst>
              <a:ext uri="{FF2B5EF4-FFF2-40B4-BE49-F238E27FC236}">
                <a16:creationId xmlns:a16="http://schemas.microsoft.com/office/drawing/2014/main" id="{DD6BAEB7-D606-C640-BFE3-4FA5CBBD9411}"/>
              </a:ext>
            </a:extLst>
          </p:cNvPr>
          <p:cNvSpPr/>
          <p:nvPr userDrawn="1"/>
        </p:nvSpPr>
        <p:spPr>
          <a:xfrm>
            <a:off x="1368208" y="4943939"/>
            <a:ext cx="288290" cy="170815"/>
          </a:xfrm>
          <a:custGeom>
            <a:avLst/>
            <a:gdLst/>
            <a:ahLst/>
            <a:cxnLst/>
            <a:rect l="l" t="t" r="r" b="b"/>
            <a:pathLst>
              <a:path w="288290" h="170814">
                <a:moveTo>
                  <a:pt x="234556" y="170764"/>
                </a:moveTo>
                <a:lnTo>
                  <a:pt x="237388" y="170307"/>
                </a:lnTo>
                <a:lnTo>
                  <a:pt x="240195" y="169354"/>
                </a:lnTo>
                <a:lnTo>
                  <a:pt x="263639" y="124320"/>
                </a:lnTo>
                <a:lnTo>
                  <a:pt x="267398" y="115404"/>
                </a:lnTo>
                <a:lnTo>
                  <a:pt x="280530" y="72720"/>
                </a:lnTo>
                <a:lnTo>
                  <a:pt x="287591" y="23469"/>
                </a:lnTo>
                <a:lnTo>
                  <a:pt x="288048" y="10325"/>
                </a:lnTo>
                <a:lnTo>
                  <a:pt x="288048" y="8445"/>
                </a:lnTo>
                <a:lnTo>
                  <a:pt x="287108" y="6565"/>
                </a:lnTo>
                <a:lnTo>
                  <a:pt x="286156" y="4699"/>
                </a:lnTo>
                <a:lnTo>
                  <a:pt x="285241" y="2819"/>
                </a:lnTo>
                <a:lnTo>
                  <a:pt x="283349" y="1866"/>
                </a:lnTo>
                <a:lnTo>
                  <a:pt x="281482" y="469"/>
                </a:lnTo>
                <a:lnTo>
                  <a:pt x="279590" y="0"/>
                </a:lnTo>
                <a:lnTo>
                  <a:pt x="277266" y="0"/>
                </a:lnTo>
                <a:lnTo>
                  <a:pt x="64274" y="0"/>
                </a:lnTo>
                <a:lnTo>
                  <a:pt x="61925" y="0"/>
                </a:lnTo>
                <a:lnTo>
                  <a:pt x="60032" y="469"/>
                </a:lnTo>
                <a:lnTo>
                  <a:pt x="58165" y="1866"/>
                </a:lnTo>
                <a:lnTo>
                  <a:pt x="56299" y="2819"/>
                </a:lnTo>
                <a:lnTo>
                  <a:pt x="55359" y="4699"/>
                </a:lnTo>
                <a:lnTo>
                  <a:pt x="54419" y="6565"/>
                </a:lnTo>
                <a:lnTo>
                  <a:pt x="53466" y="8445"/>
                </a:lnTo>
                <a:lnTo>
                  <a:pt x="53466" y="10325"/>
                </a:lnTo>
                <a:lnTo>
                  <a:pt x="53466" y="13601"/>
                </a:lnTo>
                <a:lnTo>
                  <a:pt x="49250" y="12192"/>
                </a:lnTo>
                <a:lnTo>
                  <a:pt x="45491" y="11264"/>
                </a:lnTo>
                <a:lnTo>
                  <a:pt x="41274" y="10795"/>
                </a:lnTo>
                <a:lnTo>
                  <a:pt x="37515" y="10325"/>
                </a:lnTo>
                <a:lnTo>
                  <a:pt x="33781" y="10795"/>
                </a:lnTo>
                <a:lnTo>
                  <a:pt x="13601" y="19240"/>
                </a:lnTo>
                <a:lnTo>
                  <a:pt x="10782" y="21577"/>
                </a:lnTo>
                <a:lnTo>
                  <a:pt x="8432" y="23926"/>
                </a:lnTo>
                <a:lnTo>
                  <a:pt x="6565" y="27216"/>
                </a:lnTo>
                <a:lnTo>
                  <a:pt x="4673" y="30035"/>
                </a:lnTo>
                <a:lnTo>
                  <a:pt x="2806" y="33312"/>
                </a:lnTo>
                <a:lnTo>
                  <a:pt x="1866" y="36601"/>
                </a:lnTo>
                <a:lnTo>
                  <a:pt x="939" y="40360"/>
                </a:lnTo>
                <a:lnTo>
                  <a:pt x="0" y="44094"/>
                </a:lnTo>
                <a:lnTo>
                  <a:pt x="0" y="47853"/>
                </a:lnTo>
                <a:lnTo>
                  <a:pt x="457" y="54902"/>
                </a:lnTo>
                <a:lnTo>
                  <a:pt x="19697" y="92887"/>
                </a:lnTo>
                <a:lnTo>
                  <a:pt x="56299" y="117297"/>
                </a:lnTo>
                <a:lnTo>
                  <a:pt x="75984" y="121043"/>
                </a:lnTo>
                <a:lnTo>
                  <a:pt x="78333" y="127622"/>
                </a:lnTo>
                <a:lnTo>
                  <a:pt x="81152" y="133705"/>
                </a:lnTo>
                <a:lnTo>
                  <a:pt x="86791" y="145897"/>
                </a:lnTo>
                <a:lnTo>
                  <a:pt x="92417" y="156222"/>
                </a:lnTo>
                <a:lnTo>
                  <a:pt x="97574" y="165138"/>
                </a:lnTo>
                <a:lnTo>
                  <a:pt x="98983" y="167487"/>
                </a:lnTo>
                <a:lnTo>
                  <a:pt x="101333" y="169354"/>
                </a:lnTo>
                <a:lnTo>
                  <a:pt x="104152" y="170307"/>
                </a:lnTo>
                <a:lnTo>
                  <a:pt x="106959" y="170764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89">
            <a:extLst>
              <a:ext uri="{FF2B5EF4-FFF2-40B4-BE49-F238E27FC236}">
                <a16:creationId xmlns:a16="http://schemas.microsoft.com/office/drawing/2014/main" id="{480B636C-6853-9644-B772-DFB4AC176D6D}"/>
              </a:ext>
            </a:extLst>
          </p:cNvPr>
          <p:cNvSpPr/>
          <p:nvPr userDrawn="1"/>
        </p:nvSpPr>
        <p:spPr>
          <a:xfrm>
            <a:off x="1380254" y="4966313"/>
            <a:ext cx="65976" cy="861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0">
            <a:extLst>
              <a:ext uri="{FF2B5EF4-FFF2-40B4-BE49-F238E27FC236}">
                <a16:creationId xmlns:a16="http://schemas.microsoft.com/office/drawing/2014/main" id="{01C41A38-474E-AE40-8552-F36DB543C27A}"/>
              </a:ext>
            </a:extLst>
          </p:cNvPr>
          <p:cNvSpPr/>
          <p:nvPr userDrawn="1"/>
        </p:nvSpPr>
        <p:spPr>
          <a:xfrm>
            <a:off x="1368204" y="5116117"/>
            <a:ext cx="341630" cy="30480"/>
          </a:xfrm>
          <a:custGeom>
            <a:avLst/>
            <a:gdLst/>
            <a:ahLst/>
            <a:cxnLst/>
            <a:rect l="l" t="t" r="r" b="b"/>
            <a:pathLst>
              <a:path w="341630" h="30479">
                <a:moveTo>
                  <a:pt x="319951" y="30022"/>
                </a:moveTo>
                <a:lnTo>
                  <a:pt x="21577" y="30022"/>
                </a:lnTo>
                <a:lnTo>
                  <a:pt x="19240" y="29565"/>
                </a:lnTo>
                <a:lnTo>
                  <a:pt x="0" y="0"/>
                </a:lnTo>
                <a:lnTo>
                  <a:pt x="341528" y="0"/>
                </a:lnTo>
                <a:lnTo>
                  <a:pt x="319951" y="30022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1">
            <a:extLst>
              <a:ext uri="{FF2B5EF4-FFF2-40B4-BE49-F238E27FC236}">
                <a16:creationId xmlns:a16="http://schemas.microsoft.com/office/drawing/2014/main" id="{8D3B125C-EBC8-C44B-8F02-5C3AE58AE8D1}"/>
              </a:ext>
            </a:extLst>
          </p:cNvPr>
          <p:cNvSpPr/>
          <p:nvPr userDrawn="1"/>
        </p:nvSpPr>
        <p:spPr>
          <a:xfrm>
            <a:off x="1484411" y="4806341"/>
            <a:ext cx="99273" cy="10725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2">
            <a:extLst>
              <a:ext uri="{FF2B5EF4-FFF2-40B4-BE49-F238E27FC236}">
                <a16:creationId xmlns:a16="http://schemas.microsoft.com/office/drawing/2014/main" id="{5B0E22F0-69E2-7748-BF06-B125801EC5D5}"/>
              </a:ext>
            </a:extLst>
          </p:cNvPr>
          <p:cNvSpPr/>
          <p:nvPr userDrawn="1"/>
        </p:nvSpPr>
        <p:spPr>
          <a:xfrm>
            <a:off x="1916624" y="4799450"/>
            <a:ext cx="280670" cy="184785"/>
          </a:xfrm>
          <a:custGeom>
            <a:avLst/>
            <a:gdLst/>
            <a:ahLst/>
            <a:cxnLst/>
            <a:rect l="l" t="t" r="r" b="b"/>
            <a:pathLst>
              <a:path w="280669" h="184785">
                <a:moveTo>
                  <a:pt x="168897" y="184365"/>
                </a:moveTo>
                <a:lnTo>
                  <a:pt x="280543" y="184365"/>
                </a:lnTo>
                <a:lnTo>
                  <a:pt x="280543" y="117754"/>
                </a:lnTo>
                <a:lnTo>
                  <a:pt x="273024" y="108369"/>
                </a:lnTo>
                <a:lnTo>
                  <a:pt x="271157" y="108369"/>
                </a:lnTo>
                <a:lnTo>
                  <a:pt x="208292" y="108369"/>
                </a:lnTo>
                <a:lnTo>
                  <a:pt x="243014" y="85382"/>
                </a:lnTo>
                <a:lnTo>
                  <a:pt x="255676" y="63334"/>
                </a:lnTo>
                <a:lnTo>
                  <a:pt x="257568" y="58178"/>
                </a:lnTo>
                <a:lnTo>
                  <a:pt x="258025" y="53009"/>
                </a:lnTo>
                <a:lnTo>
                  <a:pt x="258483" y="47853"/>
                </a:lnTo>
                <a:lnTo>
                  <a:pt x="258025" y="43154"/>
                </a:lnTo>
                <a:lnTo>
                  <a:pt x="257086" y="38468"/>
                </a:lnTo>
                <a:lnTo>
                  <a:pt x="255676" y="33769"/>
                </a:lnTo>
                <a:lnTo>
                  <a:pt x="254266" y="29552"/>
                </a:lnTo>
                <a:lnTo>
                  <a:pt x="251917" y="25793"/>
                </a:lnTo>
                <a:lnTo>
                  <a:pt x="249593" y="21577"/>
                </a:lnTo>
                <a:lnTo>
                  <a:pt x="215341" y="469"/>
                </a:lnTo>
                <a:lnTo>
                  <a:pt x="210642" y="0"/>
                </a:lnTo>
                <a:lnTo>
                  <a:pt x="205473" y="469"/>
                </a:lnTo>
                <a:lnTo>
                  <a:pt x="200317" y="927"/>
                </a:lnTo>
                <a:lnTo>
                  <a:pt x="195173" y="2819"/>
                </a:lnTo>
                <a:lnTo>
                  <a:pt x="190004" y="4686"/>
                </a:lnTo>
                <a:lnTo>
                  <a:pt x="184365" y="7492"/>
                </a:lnTo>
                <a:lnTo>
                  <a:pt x="155282" y="37985"/>
                </a:lnTo>
                <a:lnTo>
                  <a:pt x="149656" y="51612"/>
                </a:lnTo>
                <a:lnTo>
                  <a:pt x="147307" y="58635"/>
                </a:lnTo>
                <a:lnTo>
                  <a:pt x="140271" y="105079"/>
                </a:lnTo>
                <a:lnTo>
                  <a:pt x="139814" y="94297"/>
                </a:lnTo>
                <a:lnTo>
                  <a:pt x="130886" y="51612"/>
                </a:lnTo>
                <a:lnTo>
                  <a:pt x="128536" y="44551"/>
                </a:lnTo>
                <a:lnTo>
                  <a:pt x="101803" y="11252"/>
                </a:lnTo>
                <a:lnTo>
                  <a:pt x="85369" y="2819"/>
                </a:lnTo>
                <a:lnTo>
                  <a:pt x="80238" y="927"/>
                </a:lnTo>
                <a:lnTo>
                  <a:pt x="75069" y="469"/>
                </a:lnTo>
                <a:lnTo>
                  <a:pt x="69913" y="0"/>
                </a:lnTo>
                <a:lnTo>
                  <a:pt x="65201" y="469"/>
                </a:lnTo>
                <a:lnTo>
                  <a:pt x="30962" y="21577"/>
                </a:lnTo>
                <a:lnTo>
                  <a:pt x="28625" y="25793"/>
                </a:lnTo>
                <a:lnTo>
                  <a:pt x="26276" y="29552"/>
                </a:lnTo>
                <a:lnTo>
                  <a:pt x="24866" y="33769"/>
                </a:lnTo>
                <a:lnTo>
                  <a:pt x="23469" y="38468"/>
                </a:lnTo>
                <a:lnTo>
                  <a:pt x="22517" y="43154"/>
                </a:lnTo>
                <a:lnTo>
                  <a:pt x="22059" y="47853"/>
                </a:lnTo>
                <a:lnTo>
                  <a:pt x="22517" y="53009"/>
                </a:lnTo>
                <a:lnTo>
                  <a:pt x="22987" y="58178"/>
                </a:lnTo>
                <a:lnTo>
                  <a:pt x="24866" y="63334"/>
                </a:lnTo>
                <a:lnTo>
                  <a:pt x="26746" y="68503"/>
                </a:lnTo>
                <a:lnTo>
                  <a:pt x="56286" y="100863"/>
                </a:lnTo>
                <a:lnTo>
                  <a:pt x="72263" y="108369"/>
                </a:lnTo>
                <a:lnTo>
                  <a:pt x="9385" y="108369"/>
                </a:lnTo>
                <a:lnTo>
                  <a:pt x="7518" y="108369"/>
                </a:lnTo>
                <a:lnTo>
                  <a:pt x="6096" y="108838"/>
                </a:lnTo>
                <a:lnTo>
                  <a:pt x="4216" y="109778"/>
                </a:lnTo>
                <a:lnTo>
                  <a:pt x="2819" y="111188"/>
                </a:lnTo>
                <a:lnTo>
                  <a:pt x="1866" y="112128"/>
                </a:lnTo>
                <a:lnTo>
                  <a:pt x="952" y="113995"/>
                </a:lnTo>
                <a:lnTo>
                  <a:pt x="469" y="115862"/>
                </a:lnTo>
                <a:lnTo>
                  <a:pt x="0" y="117754"/>
                </a:lnTo>
                <a:lnTo>
                  <a:pt x="0" y="184365"/>
                </a:lnTo>
                <a:lnTo>
                  <a:pt x="111645" y="18436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93">
            <a:extLst>
              <a:ext uri="{FF2B5EF4-FFF2-40B4-BE49-F238E27FC236}">
                <a16:creationId xmlns:a16="http://schemas.microsoft.com/office/drawing/2014/main" id="{A06B673F-ADC0-2945-8ACB-0D04A1E6A2C5}"/>
              </a:ext>
            </a:extLst>
          </p:cNvPr>
          <p:cNvSpPr/>
          <p:nvPr userDrawn="1"/>
        </p:nvSpPr>
        <p:spPr>
          <a:xfrm>
            <a:off x="1988882" y="4907824"/>
            <a:ext cx="136525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6029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194">
            <a:extLst>
              <a:ext uri="{FF2B5EF4-FFF2-40B4-BE49-F238E27FC236}">
                <a16:creationId xmlns:a16="http://schemas.microsoft.com/office/drawing/2014/main" id="{4C0DC32B-EFEC-2644-8620-010C4068DF3F}"/>
              </a:ext>
            </a:extLst>
          </p:cNvPr>
          <p:cNvSpPr/>
          <p:nvPr userDrawn="1"/>
        </p:nvSpPr>
        <p:spPr>
          <a:xfrm>
            <a:off x="2028274" y="4907825"/>
            <a:ext cx="57785" cy="249554"/>
          </a:xfrm>
          <a:custGeom>
            <a:avLst/>
            <a:gdLst/>
            <a:ahLst/>
            <a:cxnLst/>
            <a:rect l="l" t="t" r="r" b="b"/>
            <a:pathLst>
              <a:path w="57785" h="249554">
                <a:moveTo>
                  <a:pt x="0" y="0"/>
                </a:moveTo>
                <a:lnTo>
                  <a:pt x="0" y="249097"/>
                </a:lnTo>
                <a:lnTo>
                  <a:pt x="57251" y="249097"/>
                </a:lnTo>
                <a:lnTo>
                  <a:pt x="5725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195">
            <a:extLst>
              <a:ext uri="{FF2B5EF4-FFF2-40B4-BE49-F238E27FC236}">
                <a16:creationId xmlns:a16="http://schemas.microsoft.com/office/drawing/2014/main" id="{2EF74DDB-8039-3443-AA44-A39D8739E27D}"/>
              </a:ext>
            </a:extLst>
          </p:cNvPr>
          <p:cNvSpPr/>
          <p:nvPr userDrawn="1"/>
        </p:nvSpPr>
        <p:spPr>
          <a:xfrm>
            <a:off x="2066611" y="4823234"/>
            <a:ext cx="84721" cy="8473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96">
            <a:extLst>
              <a:ext uri="{FF2B5EF4-FFF2-40B4-BE49-F238E27FC236}">
                <a16:creationId xmlns:a16="http://schemas.microsoft.com/office/drawing/2014/main" id="{EF5E157B-1266-B244-A33E-0FF7935F351A}"/>
              </a:ext>
            </a:extLst>
          </p:cNvPr>
          <p:cNvSpPr/>
          <p:nvPr userDrawn="1"/>
        </p:nvSpPr>
        <p:spPr>
          <a:xfrm>
            <a:off x="1962464" y="4823241"/>
            <a:ext cx="84721" cy="8472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97">
            <a:extLst>
              <a:ext uri="{FF2B5EF4-FFF2-40B4-BE49-F238E27FC236}">
                <a16:creationId xmlns:a16="http://schemas.microsoft.com/office/drawing/2014/main" id="{06A7D3F1-DE5D-824D-8D03-FA14CF51EB9F}"/>
              </a:ext>
            </a:extLst>
          </p:cNvPr>
          <p:cNvSpPr/>
          <p:nvPr userDrawn="1"/>
        </p:nvSpPr>
        <p:spPr>
          <a:xfrm>
            <a:off x="1931633" y="4983816"/>
            <a:ext cx="97155" cy="173355"/>
          </a:xfrm>
          <a:custGeom>
            <a:avLst/>
            <a:gdLst/>
            <a:ahLst/>
            <a:cxnLst/>
            <a:rect l="l" t="t" r="r" b="b"/>
            <a:pathLst>
              <a:path w="97155" h="173354">
                <a:moveTo>
                  <a:pt x="0" y="0"/>
                </a:moveTo>
                <a:lnTo>
                  <a:pt x="0" y="163728"/>
                </a:lnTo>
                <a:lnTo>
                  <a:pt x="482" y="165620"/>
                </a:lnTo>
                <a:lnTo>
                  <a:pt x="939" y="167487"/>
                </a:lnTo>
                <a:lnTo>
                  <a:pt x="1892" y="168897"/>
                </a:lnTo>
                <a:lnTo>
                  <a:pt x="2806" y="170294"/>
                </a:lnTo>
                <a:lnTo>
                  <a:pt x="4216" y="171246"/>
                </a:lnTo>
                <a:lnTo>
                  <a:pt x="6108" y="172173"/>
                </a:lnTo>
                <a:lnTo>
                  <a:pt x="7505" y="172643"/>
                </a:lnTo>
                <a:lnTo>
                  <a:pt x="9385" y="173113"/>
                </a:lnTo>
                <a:lnTo>
                  <a:pt x="96634" y="173113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198">
            <a:extLst>
              <a:ext uri="{FF2B5EF4-FFF2-40B4-BE49-F238E27FC236}">
                <a16:creationId xmlns:a16="http://schemas.microsoft.com/office/drawing/2014/main" id="{B4114CE9-3B52-CC4F-A4A3-FB758AB9B77C}"/>
              </a:ext>
            </a:extLst>
          </p:cNvPr>
          <p:cNvSpPr/>
          <p:nvPr userDrawn="1"/>
        </p:nvSpPr>
        <p:spPr>
          <a:xfrm>
            <a:off x="2085521" y="4983813"/>
            <a:ext cx="97155" cy="173355"/>
          </a:xfrm>
          <a:custGeom>
            <a:avLst/>
            <a:gdLst/>
            <a:ahLst/>
            <a:cxnLst/>
            <a:rect l="l" t="t" r="r" b="b"/>
            <a:pathLst>
              <a:path w="97155" h="173354">
                <a:moveTo>
                  <a:pt x="0" y="173113"/>
                </a:moveTo>
                <a:lnTo>
                  <a:pt x="87261" y="173113"/>
                </a:lnTo>
                <a:lnTo>
                  <a:pt x="89128" y="172656"/>
                </a:lnTo>
                <a:lnTo>
                  <a:pt x="90538" y="172173"/>
                </a:lnTo>
                <a:lnTo>
                  <a:pt x="92417" y="171246"/>
                </a:lnTo>
                <a:lnTo>
                  <a:pt x="93827" y="170307"/>
                </a:lnTo>
                <a:lnTo>
                  <a:pt x="94754" y="168897"/>
                </a:lnTo>
                <a:lnTo>
                  <a:pt x="95694" y="167487"/>
                </a:lnTo>
                <a:lnTo>
                  <a:pt x="96164" y="165620"/>
                </a:lnTo>
                <a:lnTo>
                  <a:pt x="96634" y="163728"/>
                </a:lnTo>
                <a:lnTo>
                  <a:pt x="96634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199">
            <a:extLst>
              <a:ext uri="{FF2B5EF4-FFF2-40B4-BE49-F238E27FC236}">
                <a16:creationId xmlns:a16="http://schemas.microsoft.com/office/drawing/2014/main" id="{E005BFA4-36F0-0948-BF67-DC1A0D352073}"/>
              </a:ext>
            </a:extLst>
          </p:cNvPr>
          <p:cNvSpPr/>
          <p:nvPr userDrawn="1"/>
        </p:nvSpPr>
        <p:spPr>
          <a:xfrm>
            <a:off x="2405329" y="4803525"/>
            <a:ext cx="338994" cy="34978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0">
            <a:extLst>
              <a:ext uri="{FF2B5EF4-FFF2-40B4-BE49-F238E27FC236}">
                <a16:creationId xmlns:a16="http://schemas.microsoft.com/office/drawing/2014/main" id="{55B4244B-2EAF-7042-926F-0705CED599F4}"/>
              </a:ext>
            </a:extLst>
          </p:cNvPr>
          <p:cNvSpPr/>
          <p:nvPr userDrawn="1"/>
        </p:nvSpPr>
        <p:spPr>
          <a:xfrm>
            <a:off x="2413904" y="4817273"/>
            <a:ext cx="321945" cy="321945"/>
          </a:xfrm>
          <a:custGeom>
            <a:avLst/>
            <a:gdLst/>
            <a:ahLst/>
            <a:cxnLst/>
            <a:rect l="l" t="t" r="r" b="b"/>
            <a:pathLst>
              <a:path w="321944" h="321945">
                <a:moveTo>
                  <a:pt x="268350" y="131368"/>
                </a:moveTo>
                <a:lnTo>
                  <a:pt x="272110" y="127609"/>
                </a:lnTo>
                <a:lnTo>
                  <a:pt x="276326" y="122453"/>
                </a:lnTo>
                <a:lnTo>
                  <a:pt x="284784" y="111658"/>
                </a:lnTo>
                <a:lnTo>
                  <a:pt x="293674" y="98983"/>
                </a:lnTo>
                <a:lnTo>
                  <a:pt x="302132" y="86334"/>
                </a:lnTo>
                <a:lnTo>
                  <a:pt x="315277" y="65227"/>
                </a:lnTo>
                <a:lnTo>
                  <a:pt x="320903" y="56299"/>
                </a:lnTo>
                <a:lnTo>
                  <a:pt x="321843" y="54419"/>
                </a:lnTo>
                <a:lnTo>
                  <a:pt x="321843" y="52552"/>
                </a:lnTo>
                <a:lnTo>
                  <a:pt x="321843" y="51142"/>
                </a:lnTo>
                <a:lnTo>
                  <a:pt x="320903" y="49733"/>
                </a:lnTo>
                <a:lnTo>
                  <a:pt x="319493" y="48793"/>
                </a:lnTo>
                <a:lnTo>
                  <a:pt x="317601" y="48793"/>
                </a:lnTo>
                <a:lnTo>
                  <a:pt x="316204" y="48793"/>
                </a:lnTo>
                <a:lnTo>
                  <a:pt x="314324" y="49733"/>
                </a:lnTo>
                <a:lnTo>
                  <a:pt x="262267" y="95237"/>
                </a:lnTo>
                <a:lnTo>
                  <a:pt x="260832" y="96177"/>
                </a:lnTo>
                <a:lnTo>
                  <a:pt x="258508" y="96177"/>
                </a:lnTo>
                <a:lnTo>
                  <a:pt x="256616" y="95719"/>
                </a:lnTo>
                <a:lnTo>
                  <a:pt x="254266" y="93827"/>
                </a:lnTo>
                <a:lnTo>
                  <a:pt x="252399" y="91478"/>
                </a:lnTo>
                <a:lnTo>
                  <a:pt x="251459" y="89141"/>
                </a:lnTo>
                <a:lnTo>
                  <a:pt x="251459" y="87261"/>
                </a:lnTo>
                <a:lnTo>
                  <a:pt x="252399" y="85394"/>
                </a:lnTo>
                <a:lnTo>
                  <a:pt x="299783" y="28625"/>
                </a:lnTo>
                <a:lnTo>
                  <a:pt x="300735" y="26733"/>
                </a:lnTo>
                <a:lnTo>
                  <a:pt x="300735" y="25323"/>
                </a:lnTo>
                <a:lnTo>
                  <a:pt x="300735" y="23456"/>
                </a:lnTo>
                <a:lnTo>
                  <a:pt x="299783" y="22059"/>
                </a:lnTo>
                <a:lnTo>
                  <a:pt x="298386" y="21107"/>
                </a:lnTo>
                <a:lnTo>
                  <a:pt x="296494" y="21107"/>
                </a:lnTo>
                <a:lnTo>
                  <a:pt x="295084" y="21107"/>
                </a:lnTo>
                <a:lnTo>
                  <a:pt x="293217" y="22059"/>
                </a:lnTo>
                <a:lnTo>
                  <a:pt x="236448" y="69443"/>
                </a:lnTo>
                <a:lnTo>
                  <a:pt x="234581" y="70370"/>
                </a:lnTo>
                <a:lnTo>
                  <a:pt x="232702" y="70370"/>
                </a:lnTo>
                <a:lnTo>
                  <a:pt x="230339" y="69443"/>
                </a:lnTo>
                <a:lnTo>
                  <a:pt x="228472" y="67551"/>
                </a:lnTo>
                <a:lnTo>
                  <a:pt x="226606" y="65227"/>
                </a:lnTo>
                <a:lnTo>
                  <a:pt x="225666" y="63334"/>
                </a:lnTo>
                <a:lnTo>
                  <a:pt x="225666" y="60985"/>
                </a:lnTo>
                <a:lnTo>
                  <a:pt x="226606" y="59575"/>
                </a:lnTo>
                <a:lnTo>
                  <a:pt x="272110" y="7505"/>
                </a:lnTo>
                <a:lnTo>
                  <a:pt x="273049" y="5626"/>
                </a:lnTo>
                <a:lnTo>
                  <a:pt x="273049" y="4216"/>
                </a:lnTo>
                <a:lnTo>
                  <a:pt x="273049" y="2349"/>
                </a:lnTo>
                <a:lnTo>
                  <a:pt x="272110" y="939"/>
                </a:lnTo>
                <a:lnTo>
                  <a:pt x="270700" y="0"/>
                </a:lnTo>
                <a:lnTo>
                  <a:pt x="269290" y="0"/>
                </a:lnTo>
                <a:lnTo>
                  <a:pt x="267411" y="0"/>
                </a:lnTo>
                <a:lnTo>
                  <a:pt x="265544" y="939"/>
                </a:lnTo>
                <a:lnTo>
                  <a:pt x="256616" y="6565"/>
                </a:lnTo>
                <a:lnTo>
                  <a:pt x="235508" y="19710"/>
                </a:lnTo>
                <a:lnTo>
                  <a:pt x="199389" y="45516"/>
                </a:lnTo>
                <a:lnTo>
                  <a:pt x="190474" y="53492"/>
                </a:lnTo>
                <a:lnTo>
                  <a:pt x="188125" y="55816"/>
                </a:lnTo>
                <a:lnTo>
                  <a:pt x="178282" y="90551"/>
                </a:lnTo>
                <a:lnTo>
                  <a:pt x="178739" y="99453"/>
                </a:lnTo>
                <a:lnTo>
                  <a:pt x="179679" y="107429"/>
                </a:lnTo>
                <a:lnTo>
                  <a:pt x="180149" y="111175"/>
                </a:lnTo>
                <a:lnTo>
                  <a:pt x="181559" y="114477"/>
                </a:lnTo>
                <a:lnTo>
                  <a:pt x="5168" y="277723"/>
                </a:lnTo>
                <a:lnTo>
                  <a:pt x="2819" y="280543"/>
                </a:lnTo>
                <a:lnTo>
                  <a:pt x="1409" y="283832"/>
                </a:lnTo>
                <a:lnTo>
                  <a:pt x="0" y="287108"/>
                </a:lnTo>
                <a:lnTo>
                  <a:pt x="0" y="290398"/>
                </a:lnTo>
                <a:lnTo>
                  <a:pt x="0" y="294157"/>
                </a:lnTo>
                <a:lnTo>
                  <a:pt x="1409" y="297434"/>
                </a:lnTo>
                <a:lnTo>
                  <a:pt x="27685" y="321830"/>
                </a:lnTo>
                <a:lnTo>
                  <a:pt x="31445" y="321830"/>
                </a:lnTo>
                <a:lnTo>
                  <a:pt x="34721" y="321830"/>
                </a:lnTo>
                <a:lnTo>
                  <a:pt x="38011" y="320433"/>
                </a:lnTo>
                <a:lnTo>
                  <a:pt x="41287" y="319024"/>
                </a:lnTo>
                <a:lnTo>
                  <a:pt x="44094" y="316674"/>
                </a:lnTo>
                <a:lnTo>
                  <a:pt x="207365" y="140271"/>
                </a:lnTo>
                <a:lnTo>
                  <a:pt x="214401" y="142151"/>
                </a:lnTo>
                <a:lnTo>
                  <a:pt x="222376" y="143078"/>
                </a:lnTo>
                <a:lnTo>
                  <a:pt x="231292" y="143560"/>
                </a:lnTo>
                <a:lnTo>
                  <a:pt x="239725" y="142621"/>
                </a:lnTo>
                <a:lnTo>
                  <a:pt x="266001" y="133692"/>
                </a:lnTo>
                <a:lnTo>
                  <a:pt x="268350" y="13136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1">
            <a:extLst>
              <a:ext uri="{FF2B5EF4-FFF2-40B4-BE49-F238E27FC236}">
                <a16:creationId xmlns:a16="http://schemas.microsoft.com/office/drawing/2014/main" id="{5D5E3B75-6215-4D43-B42E-7BE67EABC17A}"/>
              </a:ext>
            </a:extLst>
          </p:cNvPr>
          <p:cNvSpPr/>
          <p:nvPr userDrawn="1"/>
        </p:nvSpPr>
        <p:spPr>
          <a:xfrm>
            <a:off x="2900407" y="5052776"/>
            <a:ext cx="384810" cy="83820"/>
          </a:xfrm>
          <a:custGeom>
            <a:avLst/>
            <a:gdLst/>
            <a:ahLst/>
            <a:cxnLst/>
            <a:rect l="l" t="t" r="r" b="b"/>
            <a:pathLst>
              <a:path w="384810" h="83820">
                <a:moveTo>
                  <a:pt x="376250" y="0"/>
                </a:moveTo>
                <a:lnTo>
                  <a:pt x="8445" y="0"/>
                </a:lnTo>
                <a:lnTo>
                  <a:pt x="7023" y="0"/>
                </a:lnTo>
                <a:lnTo>
                  <a:pt x="5156" y="482"/>
                </a:lnTo>
                <a:lnTo>
                  <a:pt x="0" y="8458"/>
                </a:lnTo>
                <a:lnTo>
                  <a:pt x="482" y="9867"/>
                </a:lnTo>
                <a:lnTo>
                  <a:pt x="939" y="11264"/>
                </a:lnTo>
                <a:lnTo>
                  <a:pt x="7023" y="16433"/>
                </a:lnTo>
                <a:lnTo>
                  <a:pt x="8445" y="16433"/>
                </a:lnTo>
                <a:lnTo>
                  <a:pt x="9372" y="16891"/>
                </a:lnTo>
                <a:lnTo>
                  <a:pt x="25806" y="38950"/>
                </a:lnTo>
                <a:lnTo>
                  <a:pt x="31432" y="48336"/>
                </a:lnTo>
                <a:lnTo>
                  <a:pt x="52539" y="81165"/>
                </a:lnTo>
                <a:lnTo>
                  <a:pt x="57226" y="83045"/>
                </a:lnTo>
                <a:lnTo>
                  <a:pt x="58648" y="83527"/>
                </a:lnTo>
                <a:lnTo>
                  <a:pt x="326047" y="83527"/>
                </a:lnTo>
                <a:lnTo>
                  <a:pt x="327456" y="83045"/>
                </a:lnTo>
                <a:lnTo>
                  <a:pt x="329323" y="82575"/>
                </a:lnTo>
                <a:lnTo>
                  <a:pt x="353250" y="48336"/>
                </a:lnTo>
                <a:lnTo>
                  <a:pt x="358889" y="38950"/>
                </a:lnTo>
                <a:lnTo>
                  <a:pt x="375310" y="16891"/>
                </a:lnTo>
                <a:lnTo>
                  <a:pt x="376250" y="16433"/>
                </a:lnTo>
                <a:lnTo>
                  <a:pt x="377659" y="16433"/>
                </a:lnTo>
                <a:lnTo>
                  <a:pt x="379526" y="15951"/>
                </a:lnTo>
                <a:lnTo>
                  <a:pt x="380936" y="15024"/>
                </a:lnTo>
                <a:lnTo>
                  <a:pt x="382333" y="14084"/>
                </a:lnTo>
                <a:lnTo>
                  <a:pt x="383286" y="12674"/>
                </a:lnTo>
                <a:lnTo>
                  <a:pt x="383743" y="11264"/>
                </a:lnTo>
                <a:lnTo>
                  <a:pt x="384225" y="9867"/>
                </a:lnTo>
                <a:lnTo>
                  <a:pt x="384683" y="8458"/>
                </a:lnTo>
                <a:lnTo>
                  <a:pt x="384225" y="6565"/>
                </a:lnTo>
                <a:lnTo>
                  <a:pt x="383743" y="5156"/>
                </a:lnTo>
                <a:lnTo>
                  <a:pt x="383286" y="3759"/>
                </a:lnTo>
                <a:lnTo>
                  <a:pt x="381876" y="2349"/>
                </a:lnTo>
                <a:lnTo>
                  <a:pt x="380936" y="1409"/>
                </a:lnTo>
                <a:lnTo>
                  <a:pt x="379526" y="482"/>
                </a:lnTo>
                <a:lnTo>
                  <a:pt x="377659" y="0"/>
                </a:lnTo>
                <a:lnTo>
                  <a:pt x="37625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2">
            <a:extLst>
              <a:ext uri="{FF2B5EF4-FFF2-40B4-BE49-F238E27FC236}">
                <a16:creationId xmlns:a16="http://schemas.microsoft.com/office/drawing/2014/main" id="{58297A0F-9B93-674D-954A-21AC1531EE5D}"/>
              </a:ext>
            </a:extLst>
          </p:cNvPr>
          <p:cNvSpPr/>
          <p:nvPr userDrawn="1"/>
        </p:nvSpPr>
        <p:spPr>
          <a:xfrm>
            <a:off x="2945438" y="5069206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614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03">
            <a:extLst>
              <a:ext uri="{FF2B5EF4-FFF2-40B4-BE49-F238E27FC236}">
                <a16:creationId xmlns:a16="http://schemas.microsoft.com/office/drawing/2014/main" id="{F8E49512-B852-8647-98DC-E111F1EA5293}"/>
              </a:ext>
            </a:extLst>
          </p:cNvPr>
          <p:cNvSpPr/>
          <p:nvPr userDrawn="1"/>
        </p:nvSpPr>
        <p:spPr>
          <a:xfrm>
            <a:off x="2934195" y="4939726"/>
            <a:ext cx="317500" cy="107950"/>
          </a:xfrm>
          <a:custGeom>
            <a:avLst/>
            <a:gdLst/>
            <a:ahLst/>
            <a:cxnLst/>
            <a:rect l="l" t="t" r="r" b="b"/>
            <a:pathLst>
              <a:path w="317500" h="107950">
                <a:moveTo>
                  <a:pt x="317131" y="107886"/>
                </a:moveTo>
                <a:lnTo>
                  <a:pt x="315722" y="104152"/>
                </a:lnTo>
                <a:lnTo>
                  <a:pt x="313842" y="100850"/>
                </a:lnTo>
                <a:lnTo>
                  <a:pt x="291782" y="80683"/>
                </a:lnTo>
                <a:lnTo>
                  <a:pt x="288505" y="78803"/>
                </a:lnTo>
                <a:lnTo>
                  <a:pt x="284746" y="77876"/>
                </a:lnTo>
                <a:lnTo>
                  <a:pt x="281000" y="76466"/>
                </a:lnTo>
                <a:lnTo>
                  <a:pt x="277241" y="75984"/>
                </a:lnTo>
                <a:lnTo>
                  <a:pt x="273024" y="75526"/>
                </a:lnTo>
                <a:lnTo>
                  <a:pt x="269265" y="75057"/>
                </a:lnTo>
                <a:lnTo>
                  <a:pt x="264579" y="75526"/>
                </a:lnTo>
                <a:lnTo>
                  <a:pt x="260362" y="75984"/>
                </a:lnTo>
                <a:lnTo>
                  <a:pt x="258483" y="68008"/>
                </a:lnTo>
                <a:lnTo>
                  <a:pt x="256146" y="60515"/>
                </a:lnTo>
                <a:lnTo>
                  <a:pt x="234556" y="27190"/>
                </a:lnTo>
                <a:lnTo>
                  <a:pt x="201244" y="5626"/>
                </a:lnTo>
                <a:lnTo>
                  <a:pt x="168871" y="0"/>
                </a:lnTo>
                <a:lnTo>
                  <a:pt x="162775" y="0"/>
                </a:lnTo>
                <a:lnTo>
                  <a:pt x="156679" y="939"/>
                </a:lnTo>
                <a:lnTo>
                  <a:pt x="150583" y="1866"/>
                </a:lnTo>
                <a:lnTo>
                  <a:pt x="144487" y="3276"/>
                </a:lnTo>
                <a:lnTo>
                  <a:pt x="138861" y="5156"/>
                </a:lnTo>
                <a:lnTo>
                  <a:pt x="133235" y="7023"/>
                </a:lnTo>
                <a:lnTo>
                  <a:pt x="127584" y="9842"/>
                </a:lnTo>
                <a:lnTo>
                  <a:pt x="122428" y="12649"/>
                </a:lnTo>
                <a:lnTo>
                  <a:pt x="117259" y="15481"/>
                </a:lnTo>
                <a:lnTo>
                  <a:pt x="112585" y="19215"/>
                </a:lnTo>
                <a:lnTo>
                  <a:pt x="107886" y="22517"/>
                </a:lnTo>
                <a:lnTo>
                  <a:pt x="89115" y="45491"/>
                </a:lnTo>
                <a:lnTo>
                  <a:pt x="83959" y="43624"/>
                </a:lnTo>
                <a:lnTo>
                  <a:pt x="78803" y="42684"/>
                </a:lnTo>
                <a:lnTo>
                  <a:pt x="73634" y="42214"/>
                </a:lnTo>
                <a:lnTo>
                  <a:pt x="68008" y="41744"/>
                </a:lnTo>
                <a:lnTo>
                  <a:pt x="61442" y="42214"/>
                </a:lnTo>
                <a:lnTo>
                  <a:pt x="25323" y="56769"/>
                </a:lnTo>
                <a:lnTo>
                  <a:pt x="3746" y="88201"/>
                </a:lnTo>
                <a:lnTo>
                  <a:pt x="457" y="100850"/>
                </a:lnTo>
                <a:lnTo>
                  <a:pt x="0" y="107886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04">
            <a:extLst>
              <a:ext uri="{FF2B5EF4-FFF2-40B4-BE49-F238E27FC236}">
                <a16:creationId xmlns:a16="http://schemas.microsoft.com/office/drawing/2014/main" id="{59F92195-27CC-F048-890C-964E3CD0FB13}"/>
              </a:ext>
            </a:extLst>
          </p:cNvPr>
          <p:cNvSpPr/>
          <p:nvPr userDrawn="1"/>
        </p:nvSpPr>
        <p:spPr>
          <a:xfrm>
            <a:off x="3038202" y="4806341"/>
            <a:ext cx="99254" cy="10725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05">
            <a:extLst>
              <a:ext uri="{FF2B5EF4-FFF2-40B4-BE49-F238E27FC236}">
                <a16:creationId xmlns:a16="http://schemas.microsoft.com/office/drawing/2014/main" id="{F2A438A2-8243-F84D-B93C-38CD5282FBCC}"/>
              </a:ext>
            </a:extLst>
          </p:cNvPr>
          <p:cNvSpPr/>
          <p:nvPr userDrawn="1"/>
        </p:nvSpPr>
        <p:spPr>
          <a:xfrm>
            <a:off x="3608653" y="4789932"/>
            <a:ext cx="85204" cy="9785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06">
            <a:extLst>
              <a:ext uri="{FF2B5EF4-FFF2-40B4-BE49-F238E27FC236}">
                <a16:creationId xmlns:a16="http://schemas.microsoft.com/office/drawing/2014/main" id="{594E30E5-CF84-B647-AFB1-8DDD06EDBFBD}"/>
              </a:ext>
            </a:extLst>
          </p:cNvPr>
          <p:cNvSpPr/>
          <p:nvPr userDrawn="1"/>
        </p:nvSpPr>
        <p:spPr>
          <a:xfrm>
            <a:off x="3464315" y="4847768"/>
            <a:ext cx="292735" cy="300355"/>
          </a:xfrm>
          <a:custGeom>
            <a:avLst/>
            <a:gdLst/>
            <a:ahLst/>
            <a:cxnLst/>
            <a:rect l="l" t="t" r="r" b="b"/>
            <a:pathLst>
              <a:path w="292735" h="300354">
                <a:moveTo>
                  <a:pt x="153403" y="51600"/>
                </a:moveTo>
                <a:lnTo>
                  <a:pt x="144018" y="51142"/>
                </a:lnTo>
                <a:lnTo>
                  <a:pt x="133692" y="50190"/>
                </a:lnTo>
                <a:lnTo>
                  <a:pt x="112128" y="48323"/>
                </a:lnTo>
                <a:lnTo>
                  <a:pt x="101320" y="47840"/>
                </a:lnTo>
                <a:lnTo>
                  <a:pt x="91008" y="48323"/>
                </a:lnTo>
                <a:lnTo>
                  <a:pt x="50660" y="66141"/>
                </a:lnTo>
                <a:lnTo>
                  <a:pt x="20624" y="97116"/>
                </a:lnTo>
                <a:lnTo>
                  <a:pt x="3276" y="138391"/>
                </a:lnTo>
                <a:lnTo>
                  <a:pt x="0" y="167487"/>
                </a:lnTo>
                <a:lnTo>
                  <a:pt x="457" y="177812"/>
                </a:lnTo>
                <a:lnTo>
                  <a:pt x="8915" y="217220"/>
                </a:lnTo>
                <a:lnTo>
                  <a:pt x="26733" y="251472"/>
                </a:lnTo>
                <a:lnTo>
                  <a:pt x="53009" y="280073"/>
                </a:lnTo>
                <a:lnTo>
                  <a:pt x="89128" y="300240"/>
                </a:lnTo>
                <a:lnTo>
                  <a:pt x="93345" y="300240"/>
                </a:lnTo>
                <a:lnTo>
                  <a:pt x="97104" y="300240"/>
                </a:lnTo>
                <a:lnTo>
                  <a:pt x="101320" y="300240"/>
                </a:lnTo>
                <a:lnTo>
                  <a:pt x="110236" y="298830"/>
                </a:lnTo>
                <a:lnTo>
                  <a:pt x="128066" y="295097"/>
                </a:lnTo>
                <a:lnTo>
                  <a:pt x="136969" y="293674"/>
                </a:lnTo>
                <a:lnTo>
                  <a:pt x="141668" y="293204"/>
                </a:lnTo>
                <a:lnTo>
                  <a:pt x="146367" y="293204"/>
                </a:lnTo>
                <a:lnTo>
                  <a:pt x="151053" y="293204"/>
                </a:lnTo>
                <a:lnTo>
                  <a:pt x="155752" y="293674"/>
                </a:lnTo>
                <a:lnTo>
                  <a:pt x="165138" y="295097"/>
                </a:lnTo>
                <a:lnTo>
                  <a:pt x="183438" y="298830"/>
                </a:lnTo>
                <a:lnTo>
                  <a:pt x="191871" y="299783"/>
                </a:lnTo>
                <a:lnTo>
                  <a:pt x="196088" y="300240"/>
                </a:lnTo>
                <a:lnTo>
                  <a:pt x="200304" y="300240"/>
                </a:lnTo>
                <a:lnTo>
                  <a:pt x="240665" y="279133"/>
                </a:lnTo>
                <a:lnTo>
                  <a:pt x="260362" y="258495"/>
                </a:lnTo>
                <a:lnTo>
                  <a:pt x="266458" y="250990"/>
                </a:lnTo>
                <a:lnTo>
                  <a:pt x="284289" y="216738"/>
                </a:lnTo>
                <a:lnTo>
                  <a:pt x="292265" y="177812"/>
                </a:lnTo>
                <a:lnTo>
                  <a:pt x="292735" y="167487"/>
                </a:lnTo>
                <a:lnTo>
                  <a:pt x="292265" y="157162"/>
                </a:lnTo>
                <a:lnTo>
                  <a:pt x="280530" y="111658"/>
                </a:lnTo>
                <a:lnTo>
                  <a:pt x="253796" y="76009"/>
                </a:lnTo>
                <a:lnTo>
                  <a:pt x="247230" y="69900"/>
                </a:lnTo>
                <a:lnTo>
                  <a:pt x="212521" y="49733"/>
                </a:lnTo>
                <a:lnTo>
                  <a:pt x="205473" y="48323"/>
                </a:lnTo>
                <a:lnTo>
                  <a:pt x="202196" y="47840"/>
                </a:lnTo>
                <a:lnTo>
                  <a:pt x="194221" y="47840"/>
                </a:lnTo>
                <a:lnTo>
                  <a:pt x="186245" y="48323"/>
                </a:lnTo>
                <a:lnTo>
                  <a:pt x="169811" y="50190"/>
                </a:lnTo>
                <a:lnTo>
                  <a:pt x="161836" y="51142"/>
                </a:lnTo>
                <a:lnTo>
                  <a:pt x="153403" y="51600"/>
                </a:lnTo>
                <a:lnTo>
                  <a:pt x="122428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07">
            <a:extLst>
              <a:ext uri="{FF2B5EF4-FFF2-40B4-BE49-F238E27FC236}">
                <a16:creationId xmlns:a16="http://schemas.microsoft.com/office/drawing/2014/main" id="{97F118B4-0BDC-554F-9025-49126C92FF64}"/>
              </a:ext>
            </a:extLst>
          </p:cNvPr>
          <p:cNvSpPr/>
          <p:nvPr userDrawn="1"/>
        </p:nvSpPr>
        <p:spPr>
          <a:xfrm>
            <a:off x="3512626" y="4930343"/>
            <a:ext cx="41910" cy="47625"/>
          </a:xfrm>
          <a:custGeom>
            <a:avLst/>
            <a:gdLst/>
            <a:ahLst/>
            <a:cxnLst/>
            <a:rect l="l" t="t" r="r" b="b"/>
            <a:pathLst>
              <a:path w="41910" h="47625">
                <a:moveTo>
                  <a:pt x="41757" y="0"/>
                </a:moveTo>
                <a:lnTo>
                  <a:pt x="36601" y="927"/>
                </a:lnTo>
                <a:lnTo>
                  <a:pt x="31889" y="2349"/>
                </a:lnTo>
                <a:lnTo>
                  <a:pt x="27673" y="4216"/>
                </a:lnTo>
                <a:lnTo>
                  <a:pt x="23456" y="6565"/>
                </a:lnTo>
                <a:lnTo>
                  <a:pt x="20180" y="9385"/>
                </a:lnTo>
                <a:lnTo>
                  <a:pt x="16891" y="12191"/>
                </a:lnTo>
                <a:lnTo>
                  <a:pt x="14071" y="14998"/>
                </a:lnTo>
                <a:lnTo>
                  <a:pt x="11264" y="18300"/>
                </a:lnTo>
                <a:lnTo>
                  <a:pt x="9372" y="21577"/>
                </a:lnTo>
                <a:lnTo>
                  <a:pt x="7048" y="25323"/>
                </a:lnTo>
                <a:lnTo>
                  <a:pt x="4229" y="32359"/>
                </a:lnTo>
                <a:lnTo>
                  <a:pt x="1879" y="39877"/>
                </a:lnTo>
                <a:lnTo>
                  <a:pt x="0" y="47383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08">
            <a:extLst>
              <a:ext uri="{FF2B5EF4-FFF2-40B4-BE49-F238E27FC236}">
                <a16:creationId xmlns:a16="http://schemas.microsoft.com/office/drawing/2014/main" id="{6AEA2DC0-5669-6745-A50F-E6D78E1B7431}"/>
              </a:ext>
            </a:extLst>
          </p:cNvPr>
          <p:cNvSpPr/>
          <p:nvPr userDrawn="1"/>
        </p:nvSpPr>
        <p:spPr>
          <a:xfrm>
            <a:off x="5110038" y="4877329"/>
            <a:ext cx="242570" cy="166370"/>
          </a:xfrm>
          <a:custGeom>
            <a:avLst/>
            <a:gdLst/>
            <a:ahLst/>
            <a:cxnLst/>
            <a:rect l="l" t="t" r="r" b="b"/>
            <a:pathLst>
              <a:path w="242570" h="166370">
                <a:moveTo>
                  <a:pt x="105562" y="166065"/>
                </a:moveTo>
                <a:lnTo>
                  <a:pt x="115887" y="165138"/>
                </a:lnTo>
                <a:lnTo>
                  <a:pt x="122923" y="164198"/>
                </a:lnTo>
                <a:lnTo>
                  <a:pt x="130886" y="162788"/>
                </a:lnTo>
                <a:lnTo>
                  <a:pt x="139331" y="160908"/>
                </a:lnTo>
                <a:lnTo>
                  <a:pt x="148247" y="159029"/>
                </a:lnTo>
                <a:lnTo>
                  <a:pt x="184848" y="141681"/>
                </a:lnTo>
                <a:lnTo>
                  <a:pt x="188607" y="138379"/>
                </a:lnTo>
                <a:lnTo>
                  <a:pt x="192341" y="135115"/>
                </a:lnTo>
                <a:lnTo>
                  <a:pt x="212039" y="101320"/>
                </a:lnTo>
                <a:lnTo>
                  <a:pt x="214858" y="81152"/>
                </a:lnTo>
                <a:lnTo>
                  <a:pt x="214858" y="74587"/>
                </a:lnTo>
                <a:lnTo>
                  <a:pt x="214401" y="66154"/>
                </a:lnTo>
                <a:lnTo>
                  <a:pt x="214401" y="57226"/>
                </a:lnTo>
                <a:lnTo>
                  <a:pt x="214401" y="53009"/>
                </a:lnTo>
                <a:lnTo>
                  <a:pt x="215341" y="49720"/>
                </a:lnTo>
                <a:lnTo>
                  <a:pt x="231749" y="50203"/>
                </a:lnTo>
                <a:lnTo>
                  <a:pt x="223316" y="40817"/>
                </a:lnTo>
                <a:lnTo>
                  <a:pt x="226593" y="39395"/>
                </a:lnTo>
                <a:lnTo>
                  <a:pt x="229882" y="37985"/>
                </a:lnTo>
                <a:lnTo>
                  <a:pt x="236918" y="35178"/>
                </a:lnTo>
                <a:lnTo>
                  <a:pt x="242074" y="33312"/>
                </a:lnTo>
                <a:lnTo>
                  <a:pt x="242531" y="32359"/>
                </a:lnTo>
                <a:lnTo>
                  <a:pt x="242531" y="31902"/>
                </a:lnTo>
                <a:lnTo>
                  <a:pt x="242074" y="31419"/>
                </a:lnTo>
                <a:lnTo>
                  <a:pt x="235038" y="29082"/>
                </a:lnTo>
                <a:lnTo>
                  <a:pt x="227076" y="26733"/>
                </a:lnTo>
                <a:lnTo>
                  <a:pt x="217690" y="24383"/>
                </a:lnTo>
                <a:lnTo>
                  <a:pt x="213448" y="19710"/>
                </a:lnTo>
                <a:lnTo>
                  <a:pt x="177800" y="0"/>
                </a:lnTo>
                <a:lnTo>
                  <a:pt x="172656" y="469"/>
                </a:lnTo>
                <a:lnTo>
                  <a:pt x="167487" y="1409"/>
                </a:lnTo>
                <a:lnTo>
                  <a:pt x="163741" y="2336"/>
                </a:lnTo>
                <a:lnTo>
                  <a:pt x="159981" y="3276"/>
                </a:lnTo>
                <a:lnTo>
                  <a:pt x="156222" y="5168"/>
                </a:lnTo>
                <a:lnTo>
                  <a:pt x="152463" y="7035"/>
                </a:lnTo>
                <a:lnTo>
                  <a:pt x="149186" y="9385"/>
                </a:lnTo>
                <a:lnTo>
                  <a:pt x="145897" y="11734"/>
                </a:lnTo>
                <a:lnTo>
                  <a:pt x="142621" y="14541"/>
                </a:lnTo>
                <a:lnTo>
                  <a:pt x="140271" y="17818"/>
                </a:lnTo>
                <a:lnTo>
                  <a:pt x="137464" y="21120"/>
                </a:lnTo>
                <a:lnTo>
                  <a:pt x="135572" y="24383"/>
                </a:lnTo>
                <a:lnTo>
                  <a:pt x="133705" y="28143"/>
                </a:lnTo>
                <a:lnTo>
                  <a:pt x="131838" y="31902"/>
                </a:lnTo>
                <a:lnTo>
                  <a:pt x="130886" y="36118"/>
                </a:lnTo>
                <a:lnTo>
                  <a:pt x="129946" y="40335"/>
                </a:lnTo>
                <a:lnTo>
                  <a:pt x="129489" y="45034"/>
                </a:lnTo>
                <a:lnTo>
                  <a:pt x="129489" y="49263"/>
                </a:lnTo>
                <a:lnTo>
                  <a:pt x="0" y="83972"/>
                </a:lnTo>
                <a:lnTo>
                  <a:pt x="6108" y="88188"/>
                </a:lnTo>
                <a:lnTo>
                  <a:pt x="12192" y="92430"/>
                </a:lnTo>
                <a:lnTo>
                  <a:pt x="18300" y="96646"/>
                </a:lnTo>
                <a:lnTo>
                  <a:pt x="24384" y="99910"/>
                </a:lnTo>
                <a:lnTo>
                  <a:pt x="30962" y="103212"/>
                </a:lnTo>
                <a:lnTo>
                  <a:pt x="37058" y="105562"/>
                </a:lnTo>
                <a:lnTo>
                  <a:pt x="43637" y="107886"/>
                </a:lnTo>
                <a:lnTo>
                  <a:pt x="49733" y="110235"/>
                </a:lnTo>
                <a:lnTo>
                  <a:pt x="56286" y="111645"/>
                </a:lnTo>
                <a:lnTo>
                  <a:pt x="62852" y="112598"/>
                </a:lnTo>
                <a:lnTo>
                  <a:pt x="68961" y="113537"/>
                </a:lnTo>
                <a:lnTo>
                  <a:pt x="75526" y="113995"/>
                </a:lnTo>
                <a:lnTo>
                  <a:pt x="82105" y="113995"/>
                </a:lnTo>
                <a:lnTo>
                  <a:pt x="88671" y="113537"/>
                </a:lnTo>
                <a:lnTo>
                  <a:pt x="95237" y="112598"/>
                </a:lnTo>
                <a:lnTo>
                  <a:pt x="101803" y="111645"/>
                </a:lnTo>
                <a:lnTo>
                  <a:pt x="107911" y="109778"/>
                </a:lnTo>
                <a:lnTo>
                  <a:pt x="113995" y="108369"/>
                </a:lnTo>
                <a:lnTo>
                  <a:pt x="148247" y="91478"/>
                </a:lnTo>
                <a:lnTo>
                  <a:pt x="157162" y="84912"/>
                </a:lnTo>
                <a:lnTo>
                  <a:pt x="158572" y="83972"/>
                </a:lnTo>
                <a:lnTo>
                  <a:pt x="160439" y="83502"/>
                </a:lnTo>
                <a:lnTo>
                  <a:pt x="162331" y="83972"/>
                </a:lnTo>
                <a:lnTo>
                  <a:pt x="163741" y="8491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09">
            <a:extLst>
              <a:ext uri="{FF2B5EF4-FFF2-40B4-BE49-F238E27FC236}">
                <a16:creationId xmlns:a16="http://schemas.microsoft.com/office/drawing/2014/main" id="{A9CC5ADF-2158-8545-86E0-0DEA465BC875}"/>
              </a:ext>
            </a:extLst>
          </p:cNvPr>
          <p:cNvSpPr/>
          <p:nvPr userDrawn="1"/>
        </p:nvSpPr>
        <p:spPr>
          <a:xfrm>
            <a:off x="4981964" y="4976321"/>
            <a:ext cx="257175" cy="102870"/>
          </a:xfrm>
          <a:custGeom>
            <a:avLst/>
            <a:gdLst/>
            <a:ahLst/>
            <a:cxnLst/>
            <a:rect l="l" t="t" r="r" b="b"/>
            <a:pathLst>
              <a:path w="257175" h="102870">
                <a:moveTo>
                  <a:pt x="150596" y="0"/>
                </a:moveTo>
                <a:lnTo>
                  <a:pt x="6108" y="48768"/>
                </a:lnTo>
                <a:lnTo>
                  <a:pt x="4699" y="49720"/>
                </a:lnTo>
                <a:lnTo>
                  <a:pt x="2819" y="50660"/>
                </a:lnTo>
                <a:lnTo>
                  <a:pt x="1866" y="52069"/>
                </a:lnTo>
                <a:lnTo>
                  <a:pt x="939" y="53467"/>
                </a:lnTo>
                <a:lnTo>
                  <a:pt x="0" y="55346"/>
                </a:lnTo>
                <a:lnTo>
                  <a:pt x="0" y="57226"/>
                </a:lnTo>
                <a:lnTo>
                  <a:pt x="0" y="58635"/>
                </a:lnTo>
                <a:lnTo>
                  <a:pt x="9385" y="67068"/>
                </a:lnTo>
                <a:lnTo>
                  <a:pt x="11734" y="66611"/>
                </a:lnTo>
                <a:lnTo>
                  <a:pt x="5168" y="69888"/>
                </a:lnTo>
                <a:lnTo>
                  <a:pt x="3276" y="70827"/>
                </a:lnTo>
                <a:lnTo>
                  <a:pt x="2349" y="72237"/>
                </a:lnTo>
                <a:lnTo>
                  <a:pt x="939" y="73634"/>
                </a:lnTo>
                <a:lnTo>
                  <a:pt x="469" y="75526"/>
                </a:lnTo>
                <a:lnTo>
                  <a:pt x="0" y="76936"/>
                </a:lnTo>
                <a:lnTo>
                  <a:pt x="0" y="78803"/>
                </a:lnTo>
                <a:lnTo>
                  <a:pt x="0" y="80695"/>
                </a:lnTo>
                <a:lnTo>
                  <a:pt x="939" y="82562"/>
                </a:lnTo>
                <a:lnTo>
                  <a:pt x="2349" y="84912"/>
                </a:lnTo>
                <a:lnTo>
                  <a:pt x="4216" y="86309"/>
                </a:lnTo>
                <a:lnTo>
                  <a:pt x="6565" y="87261"/>
                </a:lnTo>
                <a:lnTo>
                  <a:pt x="9385" y="87718"/>
                </a:lnTo>
                <a:lnTo>
                  <a:pt x="11264" y="87718"/>
                </a:lnTo>
                <a:lnTo>
                  <a:pt x="13144" y="86779"/>
                </a:lnTo>
                <a:lnTo>
                  <a:pt x="16408" y="85369"/>
                </a:lnTo>
                <a:lnTo>
                  <a:pt x="15011" y="87718"/>
                </a:lnTo>
                <a:lnTo>
                  <a:pt x="14541" y="90538"/>
                </a:lnTo>
                <a:lnTo>
                  <a:pt x="15011" y="93345"/>
                </a:lnTo>
                <a:lnTo>
                  <a:pt x="15951" y="96164"/>
                </a:lnTo>
                <a:lnTo>
                  <a:pt x="17818" y="98044"/>
                </a:lnTo>
                <a:lnTo>
                  <a:pt x="19710" y="98971"/>
                </a:lnTo>
                <a:lnTo>
                  <a:pt x="21577" y="99910"/>
                </a:lnTo>
                <a:lnTo>
                  <a:pt x="23926" y="100380"/>
                </a:lnTo>
                <a:lnTo>
                  <a:pt x="26733" y="99910"/>
                </a:lnTo>
                <a:lnTo>
                  <a:pt x="29083" y="98513"/>
                </a:lnTo>
                <a:lnTo>
                  <a:pt x="116814" y="41275"/>
                </a:lnTo>
                <a:lnTo>
                  <a:pt x="125730" y="45504"/>
                </a:lnTo>
                <a:lnTo>
                  <a:pt x="163728" y="58635"/>
                </a:lnTo>
                <a:lnTo>
                  <a:pt x="207822" y="67068"/>
                </a:lnTo>
                <a:lnTo>
                  <a:pt x="214871" y="67068"/>
                </a:lnTo>
                <a:lnTo>
                  <a:pt x="221437" y="67068"/>
                </a:lnTo>
                <a:lnTo>
                  <a:pt x="234556" y="99910"/>
                </a:lnTo>
                <a:lnTo>
                  <a:pt x="235508" y="100863"/>
                </a:lnTo>
                <a:lnTo>
                  <a:pt x="236448" y="101803"/>
                </a:lnTo>
                <a:lnTo>
                  <a:pt x="237858" y="102260"/>
                </a:lnTo>
                <a:lnTo>
                  <a:pt x="239255" y="102730"/>
                </a:lnTo>
                <a:lnTo>
                  <a:pt x="257073" y="10273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0">
            <a:extLst>
              <a:ext uri="{FF2B5EF4-FFF2-40B4-BE49-F238E27FC236}">
                <a16:creationId xmlns:a16="http://schemas.microsoft.com/office/drawing/2014/main" id="{61F3A409-7987-4B46-8606-063783A408E0}"/>
              </a:ext>
            </a:extLst>
          </p:cNvPr>
          <p:cNvSpPr/>
          <p:nvPr userDrawn="1"/>
        </p:nvSpPr>
        <p:spPr>
          <a:xfrm>
            <a:off x="5300970" y="4898444"/>
            <a:ext cx="15240" cy="14604"/>
          </a:xfrm>
          <a:custGeom>
            <a:avLst/>
            <a:gdLst/>
            <a:ahLst/>
            <a:cxnLst/>
            <a:rect l="l" t="t" r="r" b="b"/>
            <a:pathLst>
              <a:path w="15239" h="14604">
                <a:moveTo>
                  <a:pt x="6108" y="0"/>
                </a:moveTo>
                <a:lnTo>
                  <a:pt x="0" y="7492"/>
                </a:lnTo>
                <a:lnTo>
                  <a:pt x="482" y="8902"/>
                </a:lnTo>
                <a:lnTo>
                  <a:pt x="952" y="10299"/>
                </a:lnTo>
                <a:lnTo>
                  <a:pt x="2349" y="12661"/>
                </a:lnTo>
                <a:lnTo>
                  <a:pt x="4698" y="14058"/>
                </a:lnTo>
                <a:lnTo>
                  <a:pt x="6108" y="14541"/>
                </a:lnTo>
                <a:lnTo>
                  <a:pt x="8915" y="14541"/>
                </a:lnTo>
                <a:lnTo>
                  <a:pt x="10325" y="14058"/>
                </a:lnTo>
                <a:lnTo>
                  <a:pt x="12674" y="12661"/>
                </a:lnTo>
                <a:lnTo>
                  <a:pt x="14541" y="10299"/>
                </a:lnTo>
                <a:lnTo>
                  <a:pt x="15024" y="8902"/>
                </a:lnTo>
                <a:lnTo>
                  <a:pt x="15024" y="7492"/>
                </a:lnTo>
                <a:lnTo>
                  <a:pt x="15024" y="5626"/>
                </a:lnTo>
                <a:lnTo>
                  <a:pt x="14541" y="4216"/>
                </a:lnTo>
                <a:lnTo>
                  <a:pt x="12674" y="1866"/>
                </a:lnTo>
                <a:lnTo>
                  <a:pt x="10325" y="457"/>
                </a:lnTo>
                <a:lnTo>
                  <a:pt x="8915" y="0"/>
                </a:lnTo>
                <a:lnTo>
                  <a:pt x="6108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1">
            <a:extLst>
              <a:ext uri="{FF2B5EF4-FFF2-40B4-BE49-F238E27FC236}">
                <a16:creationId xmlns:a16="http://schemas.microsoft.com/office/drawing/2014/main" id="{434C6F4D-F66A-8F4B-94A8-BA033222FFDD}"/>
              </a:ext>
            </a:extLst>
          </p:cNvPr>
          <p:cNvSpPr/>
          <p:nvPr userDrawn="1"/>
        </p:nvSpPr>
        <p:spPr>
          <a:xfrm>
            <a:off x="5539163" y="4828854"/>
            <a:ext cx="285046" cy="32493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2">
            <a:extLst>
              <a:ext uri="{FF2B5EF4-FFF2-40B4-BE49-F238E27FC236}">
                <a16:creationId xmlns:a16="http://schemas.microsoft.com/office/drawing/2014/main" id="{F7637167-F053-814C-9B53-B3801B726F62}"/>
              </a:ext>
            </a:extLst>
          </p:cNvPr>
          <p:cNvSpPr/>
          <p:nvPr userDrawn="1"/>
        </p:nvSpPr>
        <p:spPr>
          <a:xfrm>
            <a:off x="3551091" y="1194594"/>
            <a:ext cx="118745" cy="316865"/>
          </a:xfrm>
          <a:custGeom>
            <a:avLst/>
            <a:gdLst/>
            <a:ahLst/>
            <a:cxnLst/>
            <a:rect l="l" t="t" r="r" b="b"/>
            <a:pathLst>
              <a:path w="118745" h="316865">
                <a:moveTo>
                  <a:pt x="118694" y="60058"/>
                </a:moveTo>
                <a:lnTo>
                  <a:pt x="0" y="0"/>
                </a:lnTo>
                <a:lnTo>
                  <a:pt x="0" y="256616"/>
                </a:lnTo>
                <a:lnTo>
                  <a:pt x="118694" y="316674"/>
                </a:lnTo>
                <a:lnTo>
                  <a:pt x="118694" y="6005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13">
            <a:extLst>
              <a:ext uri="{FF2B5EF4-FFF2-40B4-BE49-F238E27FC236}">
                <a16:creationId xmlns:a16="http://schemas.microsoft.com/office/drawing/2014/main" id="{07618F0B-104E-A74F-98BD-E87104C6469E}"/>
              </a:ext>
            </a:extLst>
          </p:cNvPr>
          <p:cNvSpPr/>
          <p:nvPr userDrawn="1"/>
        </p:nvSpPr>
        <p:spPr>
          <a:xfrm>
            <a:off x="3432877" y="1194129"/>
            <a:ext cx="118745" cy="313055"/>
          </a:xfrm>
          <a:custGeom>
            <a:avLst/>
            <a:gdLst/>
            <a:ahLst/>
            <a:cxnLst/>
            <a:rect l="l" t="t" r="r" b="b"/>
            <a:pathLst>
              <a:path w="118744" h="313055">
                <a:moveTo>
                  <a:pt x="118211" y="0"/>
                </a:moveTo>
                <a:lnTo>
                  <a:pt x="10325" y="54876"/>
                </a:lnTo>
                <a:lnTo>
                  <a:pt x="7975" y="55829"/>
                </a:lnTo>
                <a:lnTo>
                  <a:pt x="6108" y="57708"/>
                </a:lnTo>
                <a:lnTo>
                  <a:pt x="4216" y="59575"/>
                </a:lnTo>
                <a:lnTo>
                  <a:pt x="2806" y="61925"/>
                </a:lnTo>
                <a:lnTo>
                  <a:pt x="1409" y="63792"/>
                </a:lnTo>
                <a:lnTo>
                  <a:pt x="457" y="66141"/>
                </a:lnTo>
                <a:lnTo>
                  <a:pt x="0" y="68491"/>
                </a:lnTo>
                <a:lnTo>
                  <a:pt x="0" y="70853"/>
                </a:lnTo>
                <a:lnTo>
                  <a:pt x="0" y="305866"/>
                </a:lnTo>
                <a:lnTo>
                  <a:pt x="0" y="308216"/>
                </a:lnTo>
                <a:lnTo>
                  <a:pt x="939" y="309626"/>
                </a:lnTo>
                <a:lnTo>
                  <a:pt x="1866" y="311035"/>
                </a:lnTo>
                <a:lnTo>
                  <a:pt x="3276" y="311975"/>
                </a:lnTo>
                <a:lnTo>
                  <a:pt x="4698" y="312432"/>
                </a:lnTo>
                <a:lnTo>
                  <a:pt x="6565" y="312915"/>
                </a:lnTo>
                <a:lnTo>
                  <a:pt x="8915" y="312432"/>
                </a:lnTo>
                <a:lnTo>
                  <a:pt x="10782" y="311518"/>
                </a:lnTo>
                <a:lnTo>
                  <a:pt x="118211" y="256616"/>
                </a:lnTo>
                <a:lnTo>
                  <a:pt x="118211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14">
            <a:extLst>
              <a:ext uri="{FF2B5EF4-FFF2-40B4-BE49-F238E27FC236}">
                <a16:creationId xmlns:a16="http://schemas.microsoft.com/office/drawing/2014/main" id="{A5B9EE4E-46C2-4D42-82A6-E88067299DA0}"/>
              </a:ext>
            </a:extLst>
          </p:cNvPr>
          <p:cNvSpPr/>
          <p:nvPr userDrawn="1"/>
        </p:nvSpPr>
        <p:spPr>
          <a:xfrm>
            <a:off x="3669788" y="1198352"/>
            <a:ext cx="118745" cy="313055"/>
          </a:xfrm>
          <a:custGeom>
            <a:avLst/>
            <a:gdLst/>
            <a:ahLst/>
            <a:cxnLst/>
            <a:rect l="l" t="t" r="r" b="b"/>
            <a:pathLst>
              <a:path w="118745" h="313055">
                <a:moveTo>
                  <a:pt x="107441" y="939"/>
                </a:moveTo>
                <a:lnTo>
                  <a:pt x="0" y="55816"/>
                </a:lnTo>
                <a:lnTo>
                  <a:pt x="0" y="312458"/>
                </a:lnTo>
                <a:lnTo>
                  <a:pt x="108369" y="257556"/>
                </a:lnTo>
                <a:lnTo>
                  <a:pt x="110248" y="256616"/>
                </a:lnTo>
                <a:lnTo>
                  <a:pt x="112585" y="254736"/>
                </a:lnTo>
                <a:lnTo>
                  <a:pt x="113995" y="252857"/>
                </a:lnTo>
                <a:lnTo>
                  <a:pt x="115874" y="250990"/>
                </a:lnTo>
                <a:lnTo>
                  <a:pt x="116827" y="248640"/>
                </a:lnTo>
                <a:lnTo>
                  <a:pt x="117741" y="246291"/>
                </a:lnTo>
                <a:lnTo>
                  <a:pt x="118224" y="243954"/>
                </a:lnTo>
                <a:lnTo>
                  <a:pt x="118694" y="241604"/>
                </a:lnTo>
                <a:lnTo>
                  <a:pt x="118694" y="6565"/>
                </a:lnTo>
                <a:lnTo>
                  <a:pt x="113525" y="0"/>
                </a:lnTo>
                <a:lnTo>
                  <a:pt x="111658" y="0"/>
                </a:lnTo>
                <a:lnTo>
                  <a:pt x="109778" y="0"/>
                </a:lnTo>
                <a:lnTo>
                  <a:pt x="107441" y="939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15">
            <a:extLst>
              <a:ext uri="{FF2B5EF4-FFF2-40B4-BE49-F238E27FC236}">
                <a16:creationId xmlns:a16="http://schemas.microsoft.com/office/drawing/2014/main" id="{15EA2515-FFE7-514D-8BCE-29D925FF4551}"/>
              </a:ext>
            </a:extLst>
          </p:cNvPr>
          <p:cNvSpPr/>
          <p:nvPr userDrawn="1"/>
        </p:nvSpPr>
        <p:spPr>
          <a:xfrm>
            <a:off x="3454786" y="1272808"/>
            <a:ext cx="307094" cy="17761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16">
            <a:extLst>
              <a:ext uri="{FF2B5EF4-FFF2-40B4-BE49-F238E27FC236}">
                <a16:creationId xmlns:a16="http://schemas.microsoft.com/office/drawing/2014/main" id="{B822F285-61FB-FA40-B938-8AAD9431F77B}"/>
              </a:ext>
            </a:extLst>
          </p:cNvPr>
          <p:cNvSpPr/>
          <p:nvPr userDrawn="1"/>
        </p:nvSpPr>
        <p:spPr>
          <a:xfrm>
            <a:off x="5529925" y="1200237"/>
            <a:ext cx="305435" cy="305435"/>
          </a:xfrm>
          <a:custGeom>
            <a:avLst/>
            <a:gdLst/>
            <a:ahLst/>
            <a:cxnLst/>
            <a:rect l="l" t="t" r="r" b="b"/>
            <a:pathLst>
              <a:path w="305435" h="305434">
                <a:moveTo>
                  <a:pt x="152463" y="0"/>
                </a:moveTo>
                <a:lnTo>
                  <a:pt x="144487" y="457"/>
                </a:lnTo>
                <a:lnTo>
                  <a:pt x="136982" y="927"/>
                </a:lnTo>
                <a:lnTo>
                  <a:pt x="129489" y="1866"/>
                </a:lnTo>
                <a:lnTo>
                  <a:pt x="121970" y="3276"/>
                </a:lnTo>
                <a:lnTo>
                  <a:pt x="114452" y="4686"/>
                </a:lnTo>
                <a:lnTo>
                  <a:pt x="106946" y="7035"/>
                </a:lnTo>
                <a:lnTo>
                  <a:pt x="99910" y="9385"/>
                </a:lnTo>
                <a:lnTo>
                  <a:pt x="93344" y="12192"/>
                </a:lnTo>
                <a:lnTo>
                  <a:pt x="86321" y="15011"/>
                </a:lnTo>
                <a:lnTo>
                  <a:pt x="79743" y="18275"/>
                </a:lnTo>
                <a:lnTo>
                  <a:pt x="73647" y="22034"/>
                </a:lnTo>
                <a:lnTo>
                  <a:pt x="67068" y="26250"/>
                </a:lnTo>
                <a:lnTo>
                  <a:pt x="61442" y="30492"/>
                </a:lnTo>
                <a:lnTo>
                  <a:pt x="55346" y="34709"/>
                </a:lnTo>
                <a:lnTo>
                  <a:pt x="50203" y="39878"/>
                </a:lnTo>
                <a:lnTo>
                  <a:pt x="44551" y="44551"/>
                </a:lnTo>
                <a:lnTo>
                  <a:pt x="39877" y="50203"/>
                </a:lnTo>
                <a:lnTo>
                  <a:pt x="34709" y="55346"/>
                </a:lnTo>
                <a:lnTo>
                  <a:pt x="30492" y="61442"/>
                </a:lnTo>
                <a:lnTo>
                  <a:pt x="26250" y="67068"/>
                </a:lnTo>
                <a:lnTo>
                  <a:pt x="22034" y="73634"/>
                </a:lnTo>
                <a:lnTo>
                  <a:pt x="18287" y="79743"/>
                </a:lnTo>
                <a:lnTo>
                  <a:pt x="15011" y="86309"/>
                </a:lnTo>
                <a:lnTo>
                  <a:pt x="12191" y="93345"/>
                </a:lnTo>
                <a:lnTo>
                  <a:pt x="9385" y="99910"/>
                </a:lnTo>
                <a:lnTo>
                  <a:pt x="7035" y="106946"/>
                </a:lnTo>
                <a:lnTo>
                  <a:pt x="4686" y="114452"/>
                </a:lnTo>
                <a:lnTo>
                  <a:pt x="3276" y="121970"/>
                </a:lnTo>
                <a:lnTo>
                  <a:pt x="1866" y="129463"/>
                </a:lnTo>
                <a:lnTo>
                  <a:pt x="927" y="136969"/>
                </a:lnTo>
                <a:lnTo>
                  <a:pt x="457" y="144487"/>
                </a:lnTo>
                <a:lnTo>
                  <a:pt x="0" y="152463"/>
                </a:lnTo>
                <a:lnTo>
                  <a:pt x="457" y="160439"/>
                </a:lnTo>
                <a:lnTo>
                  <a:pt x="9385" y="205016"/>
                </a:lnTo>
                <a:lnTo>
                  <a:pt x="12191" y="211582"/>
                </a:lnTo>
                <a:lnTo>
                  <a:pt x="15011" y="218605"/>
                </a:lnTo>
                <a:lnTo>
                  <a:pt x="18287" y="225183"/>
                </a:lnTo>
                <a:lnTo>
                  <a:pt x="22034" y="231279"/>
                </a:lnTo>
                <a:lnTo>
                  <a:pt x="26250" y="237832"/>
                </a:lnTo>
                <a:lnTo>
                  <a:pt x="30492" y="243484"/>
                </a:lnTo>
                <a:lnTo>
                  <a:pt x="34709" y="249567"/>
                </a:lnTo>
                <a:lnTo>
                  <a:pt x="39877" y="254723"/>
                </a:lnTo>
                <a:lnTo>
                  <a:pt x="44551" y="260375"/>
                </a:lnTo>
                <a:lnTo>
                  <a:pt x="50203" y="265049"/>
                </a:lnTo>
                <a:lnTo>
                  <a:pt x="55346" y="270217"/>
                </a:lnTo>
                <a:lnTo>
                  <a:pt x="61442" y="274434"/>
                </a:lnTo>
                <a:lnTo>
                  <a:pt x="67068" y="278650"/>
                </a:lnTo>
                <a:lnTo>
                  <a:pt x="73647" y="282892"/>
                </a:lnTo>
                <a:lnTo>
                  <a:pt x="79743" y="286626"/>
                </a:lnTo>
                <a:lnTo>
                  <a:pt x="86321" y="289915"/>
                </a:lnTo>
                <a:lnTo>
                  <a:pt x="93344" y="292735"/>
                </a:lnTo>
                <a:lnTo>
                  <a:pt x="99910" y="295541"/>
                </a:lnTo>
                <a:lnTo>
                  <a:pt x="106946" y="297891"/>
                </a:lnTo>
                <a:lnTo>
                  <a:pt x="114452" y="300240"/>
                </a:lnTo>
                <a:lnTo>
                  <a:pt x="121970" y="301650"/>
                </a:lnTo>
                <a:lnTo>
                  <a:pt x="129489" y="303060"/>
                </a:lnTo>
                <a:lnTo>
                  <a:pt x="136982" y="303999"/>
                </a:lnTo>
                <a:lnTo>
                  <a:pt x="144487" y="304457"/>
                </a:lnTo>
                <a:lnTo>
                  <a:pt x="152463" y="304927"/>
                </a:lnTo>
                <a:lnTo>
                  <a:pt x="160439" y="304457"/>
                </a:lnTo>
                <a:lnTo>
                  <a:pt x="167944" y="303999"/>
                </a:lnTo>
                <a:lnTo>
                  <a:pt x="175437" y="303060"/>
                </a:lnTo>
                <a:lnTo>
                  <a:pt x="182956" y="301650"/>
                </a:lnTo>
                <a:lnTo>
                  <a:pt x="190474" y="300240"/>
                </a:lnTo>
                <a:lnTo>
                  <a:pt x="197967" y="297891"/>
                </a:lnTo>
                <a:lnTo>
                  <a:pt x="205016" y="295541"/>
                </a:lnTo>
                <a:lnTo>
                  <a:pt x="211581" y="292735"/>
                </a:lnTo>
                <a:lnTo>
                  <a:pt x="218617" y="289915"/>
                </a:lnTo>
                <a:lnTo>
                  <a:pt x="225183" y="286626"/>
                </a:lnTo>
                <a:lnTo>
                  <a:pt x="231279" y="282892"/>
                </a:lnTo>
                <a:lnTo>
                  <a:pt x="237858" y="278650"/>
                </a:lnTo>
                <a:lnTo>
                  <a:pt x="243484" y="274434"/>
                </a:lnTo>
                <a:lnTo>
                  <a:pt x="249567" y="270217"/>
                </a:lnTo>
                <a:lnTo>
                  <a:pt x="254723" y="265049"/>
                </a:lnTo>
                <a:lnTo>
                  <a:pt x="260375" y="260375"/>
                </a:lnTo>
                <a:lnTo>
                  <a:pt x="265048" y="254723"/>
                </a:lnTo>
                <a:lnTo>
                  <a:pt x="270217" y="249567"/>
                </a:lnTo>
                <a:lnTo>
                  <a:pt x="274434" y="243484"/>
                </a:lnTo>
                <a:lnTo>
                  <a:pt x="278650" y="237832"/>
                </a:lnTo>
                <a:lnTo>
                  <a:pt x="282892" y="231279"/>
                </a:lnTo>
                <a:lnTo>
                  <a:pt x="286626" y="225183"/>
                </a:lnTo>
                <a:lnTo>
                  <a:pt x="289915" y="218605"/>
                </a:lnTo>
                <a:lnTo>
                  <a:pt x="292734" y="211582"/>
                </a:lnTo>
                <a:lnTo>
                  <a:pt x="295541" y="205016"/>
                </a:lnTo>
                <a:lnTo>
                  <a:pt x="304469" y="160439"/>
                </a:lnTo>
                <a:lnTo>
                  <a:pt x="304927" y="152463"/>
                </a:lnTo>
                <a:lnTo>
                  <a:pt x="304469" y="144487"/>
                </a:lnTo>
                <a:lnTo>
                  <a:pt x="303999" y="136969"/>
                </a:lnTo>
                <a:lnTo>
                  <a:pt x="303060" y="129463"/>
                </a:lnTo>
                <a:lnTo>
                  <a:pt x="301650" y="121970"/>
                </a:lnTo>
                <a:lnTo>
                  <a:pt x="300240" y="114452"/>
                </a:lnTo>
                <a:lnTo>
                  <a:pt x="297891" y="106946"/>
                </a:lnTo>
                <a:lnTo>
                  <a:pt x="295541" y="99910"/>
                </a:lnTo>
                <a:lnTo>
                  <a:pt x="292734" y="93345"/>
                </a:lnTo>
                <a:lnTo>
                  <a:pt x="289915" y="86309"/>
                </a:lnTo>
                <a:lnTo>
                  <a:pt x="286626" y="79743"/>
                </a:lnTo>
                <a:lnTo>
                  <a:pt x="282892" y="73634"/>
                </a:lnTo>
                <a:lnTo>
                  <a:pt x="278650" y="67068"/>
                </a:lnTo>
                <a:lnTo>
                  <a:pt x="274434" y="61442"/>
                </a:lnTo>
                <a:lnTo>
                  <a:pt x="270217" y="55346"/>
                </a:lnTo>
                <a:lnTo>
                  <a:pt x="265048" y="50203"/>
                </a:lnTo>
                <a:lnTo>
                  <a:pt x="260375" y="44551"/>
                </a:lnTo>
                <a:lnTo>
                  <a:pt x="254723" y="39878"/>
                </a:lnTo>
                <a:lnTo>
                  <a:pt x="249567" y="34709"/>
                </a:lnTo>
                <a:lnTo>
                  <a:pt x="243484" y="30492"/>
                </a:lnTo>
                <a:lnTo>
                  <a:pt x="237858" y="26250"/>
                </a:lnTo>
                <a:lnTo>
                  <a:pt x="231279" y="22034"/>
                </a:lnTo>
                <a:lnTo>
                  <a:pt x="225183" y="18275"/>
                </a:lnTo>
                <a:lnTo>
                  <a:pt x="218617" y="15011"/>
                </a:lnTo>
                <a:lnTo>
                  <a:pt x="211581" y="12192"/>
                </a:lnTo>
                <a:lnTo>
                  <a:pt x="205016" y="9385"/>
                </a:lnTo>
                <a:lnTo>
                  <a:pt x="197967" y="7035"/>
                </a:lnTo>
                <a:lnTo>
                  <a:pt x="190474" y="4686"/>
                </a:lnTo>
                <a:lnTo>
                  <a:pt x="182956" y="3276"/>
                </a:lnTo>
                <a:lnTo>
                  <a:pt x="175437" y="1866"/>
                </a:lnTo>
                <a:lnTo>
                  <a:pt x="167944" y="927"/>
                </a:lnTo>
                <a:lnTo>
                  <a:pt x="160439" y="457"/>
                </a:lnTo>
                <a:lnTo>
                  <a:pt x="152463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17">
            <a:extLst>
              <a:ext uri="{FF2B5EF4-FFF2-40B4-BE49-F238E27FC236}">
                <a16:creationId xmlns:a16="http://schemas.microsoft.com/office/drawing/2014/main" id="{221AEAC3-EB32-AA48-8CCE-C1FBE3850926}"/>
              </a:ext>
            </a:extLst>
          </p:cNvPr>
          <p:cNvSpPr/>
          <p:nvPr userDrawn="1"/>
        </p:nvSpPr>
        <p:spPr>
          <a:xfrm>
            <a:off x="5548683" y="1219002"/>
            <a:ext cx="267970" cy="267970"/>
          </a:xfrm>
          <a:custGeom>
            <a:avLst/>
            <a:gdLst/>
            <a:ahLst/>
            <a:cxnLst/>
            <a:rect l="l" t="t" r="r" b="b"/>
            <a:pathLst>
              <a:path w="267970" h="267969">
                <a:moveTo>
                  <a:pt x="133705" y="267398"/>
                </a:moveTo>
                <a:lnTo>
                  <a:pt x="126669" y="267398"/>
                </a:lnTo>
                <a:lnTo>
                  <a:pt x="120103" y="266458"/>
                </a:lnTo>
                <a:lnTo>
                  <a:pt x="81635" y="256616"/>
                </a:lnTo>
                <a:lnTo>
                  <a:pt x="75996" y="254266"/>
                </a:lnTo>
                <a:lnTo>
                  <a:pt x="69913" y="250990"/>
                </a:lnTo>
                <a:lnTo>
                  <a:pt x="64262" y="248158"/>
                </a:lnTo>
                <a:lnTo>
                  <a:pt x="59105" y="244424"/>
                </a:lnTo>
                <a:lnTo>
                  <a:pt x="53962" y="240665"/>
                </a:lnTo>
                <a:lnTo>
                  <a:pt x="48793" y="236905"/>
                </a:lnTo>
                <a:lnTo>
                  <a:pt x="44094" y="232689"/>
                </a:lnTo>
                <a:lnTo>
                  <a:pt x="39420" y="227990"/>
                </a:lnTo>
                <a:lnTo>
                  <a:pt x="34721" y="223304"/>
                </a:lnTo>
                <a:lnTo>
                  <a:pt x="30492" y="218605"/>
                </a:lnTo>
                <a:lnTo>
                  <a:pt x="26746" y="213448"/>
                </a:lnTo>
                <a:lnTo>
                  <a:pt x="22987" y="208280"/>
                </a:lnTo>
                <a:lnTo>
                  <a:pt x="19227" y="203123"/>
                </a:lnTo>
                <a:lnTo>
                  <a:pt x="16421" y="197497"/>
                </a:lnTo>
                <a:lnTo>
                  <a:pt x="13144" y="191401"/>
                </a:lnTo>
                <a:lnTo>
                  <a:pt x="10795" y="185762"/>
                </a:lnTo>
                <a:lnTo>
                  <a:pt x="7975" y="179679"/>
                </a:lnTo>
                <a:lnTo>
                  <a:pt x="927" y="147294"/>
                </a:lnTo>
                <a:lnTo>
                  <a:pt x="0" y="140728"/>
                </a:lnTo>
                <a:lnTo>
                  <a:pt x="0" y="133692"/>
                </a:lnTo>
                <a:lnTo>
                  <a:pt x="0" y="126669"/>
                </a:lnTo>
                <a:lnTo>
                  <a:pt x="927" y="120103"/>
                </a:lnTo>
                <a:lnTo>
                  <a:pt x="1409" y="113525"/>
                </a:lnTo>
                <a:lnTo>
                  <a:pt x="2819" y="106959"/>
                </a:lnTo>
                <a:lnTo>
                  <a:pt x="4229" y="100393"/>
                </a:lnTo>
                <a:lnTo>
                  <a:pt x="6096" y="93827"/>
                </a:lnTo>
                <a:lnTo>
                  <a:pt x="7975" y="87718"/>
                </a:lnTo>
                <a:lnTo>
                  <a:pt x="10795" y="81610"/>
                </a:lnTo>
                <a:lnTo>
                  <a:pt x="13144" y="75984"/>
                </a:lnTo>
                <a:lnTo>
                  <a:pt x="16421" y="69900"/>
                </a:lnTo>
                <a:lnTo>
                  <a:pt x="19227" y="64249"/>
                </a:lnTo>
                <a:lnTo>
                  <a:pt x="22987" y="59093"/>
                </a:lnTo>
                <a:lnTo>
                  <a:pt x="26746" y="53949"/>
                </a:lnTo>
                <a:lnTo>
                  <a:pt x="30492" y="48793"/>
                </a:lnTo>
                <a:lnTo>
                  <a:pt x="34721" y="44081"/>
                </a:lnTo>
                <a:lnTo>
                  <a:pt x="39420" y="39408"/>
                </a:lnTo>
                <a:lnTo>
                  <a:pt x="44094" y="34709"/>
                </a:lnTo>
                <a:lnTo>
                  <a:pt x="48793" y="30492"/>
                </a:lnTo>
                <a:lnTo>
                  <a:pt x="53962" y="26733"/>
                </a:lnTo>
                <a:lnTo>
                  <a:pt x="59105" y="22974"/>
                </a:lnTo>
                <a:lnTo>
                  <a:pt x="64262" y="19215"/>
                </a:lnTo>
                <a:lnTo>
                  <a:pt x="69913" y="16408"/>
                </a:lnTo>
                <a:lnTo>
                  <a:pt x="75996" y="13131"/>
                </a:lnTo>
                <a:lnTo>
                  <a:pt x="81635" y="10782"/>
                </a:lnTo>
                <a:lnTo>
                  <a:pt x="87731" y="7975"/>
                </a:lnTo>
                <a:lnTo>
                  <a:pt x="93827" y="6083"/>
                </a:lnTo>
                <a:lnTo>
                  <a:pt x="100406" y="4216"/>
                </a:lnTo>
                <a:lnTo>
                  <a:pt x="106972" y="2806"/>
                </a:lnTo>
                <a:lnTo>
                  <a:pt x="113538" y="1397"/>
                </a:lnTo>
                <a:lnTo>
                  <a:pt x="120103" y="914"/>
                </a:lnTo>
                <a:lnTo>
                  <a:pt x="126669" y="0"/>
                </a:lnTo>
                <a:lnTo>
                  <a:pt x="133705" y="0"/>
                </a:lnTo>
                <a:lnTo>
                  <a:pt x="140741" y="0"/>
                </a:lnTo>
                <a:lnTo>
                  <a:pt x="147307" y="914"/>
                </a:lnTo>
                <a:lnTo>
                  <a:pt x="153873" y="1397"/>
                </a:lnTo>
                <a:lnTo>
                  <a:pt x="160439" y="2806"/>
                </a:lnTo>
                <a:lnTo>
                  <a:pt x="167017" y="4216"/>
                </a:lnTo>
                <a:lnTo>
                  <a:pt x="173583" y="6083"/>
                </a:lnTo>
                <a:lnTo>
                  <a:pt x="179679" y="7975"/>
                </a:lnTo>
                <a:lnTo>
                  <a:pt x="185775" y="10782"/>
                </a:lnTo>
                <a:lnTo>
                  <a:pt x="191414" y="13131"/>
                </a:lnTo>
                <a:lnTo>
                  <a:pt x="197497" y="16408"/>
                </a:lnTo>
                <a:lnTo>
                  <a:pt x="203123" y="19215"/>
                </a:lnTo>
                <a:lnTo>
                  <a:pt x="208292" y="22974"/>
                </a:lnTo>
                <a:lnTo>
                  <a:pt x="213448" y="26733"/>
                </a:lnTo>
                <a:lnTo>
                  <a:pt x="218617" y="30492"/>
                </a:lnTo>
                <a:lnTo>
                  <a:pt x="223316" y="34709"/>
                </a:lnTo>
                <a:lnTo>
                  <a:pt x="227990" y="39408"/>
                </a:lnTo>
                <a:lnTo>
                  <a:pt x="232689" y="44081"/>
                </a:lnTo>
                <a:lnTo>
                  <a:pt x="236918" y="48793"/>
                </a:lnTo>
                <a:lnTo>
                  <a:pt x="240677" y="53949"/>
                </a:lnTo>
                <a:lnTo>
                  <a:pt x="244424" y="59093"/>
                </a:lnTo>
                <a:lnTo>
                  <a:pt x="248183" y="64249"/>
                </a:lnTo>
                <a:lnTo>
                  <a:pt x="250990" y="69900"/>
                </a:lnTo>
                <a:lnTo>
                  <a:pt x="254266" y="75984"/>
                </a:lnTo>
                <a:lnTo>
                  <a:pt x="256616" y="81610"/>
                </a:lnTo>
                <a:lnTo>
                  <a:pt x="259435" y="87718"/>
                </a:lnTo>
                <a:lnTo>
                  <a:pt x="261302" y="93827"/>
                </a:lnTo>
                <a:lnTo>
                  <a:pt x="263194" y="100393"/>
                </a:lnTo>
                <a:lnTo>
                  <a:pt x="264591" y="106959"/>
                </a:lnTo>
                <a:lnTo>
                  <a:pt x="266001" y="113525"/>
                </a:lnTo>
                <a:lnTo>
                  <a:pt x="266458" y="120103"/>
                </a:lnTo>
                <a:lnTo>
                  <a:pt x="267411" y="126669"/>
                </a:lnTo>
                <a:lnTo>
                  <a:pt x="267411" y="133692"/>
                </a:lnTo>
                <a:lnTo>
                  <a:pt x="267411" y="140728"/>
                </a:lnTo>
                <a:lnTo>
                  <a:pt x="266458" y="147294"/>
                </a:lnTo>
                <a:lnTo>
                  <a:pt x="266001" y="153860"/>
                </a:lnTo>
                <a:lnTo>
                  <a:pt x="264591" y="160439"/>
                </a:lnTo>
                <a:lnTo>
                  <a:pt x="263194" y="167005"/>
                </a:lnTo>
                <a:lnTo>
                  <a:pt x="261302" y="173570"/>
                </a:lnTo>
                <a:lnTo>
                  <a:pt x="259435" y="179679"/>
                </a:lnTo>
                <a:lnTo>
                  <a:pt x="256616" y="185762"/>
                </a:lnTo>
                <a:lnTo>
                  <a:pt x="254266" y="191401"/>
                </a:lnTo>
                <a:lnTo>
                  <a:pt x="250990" y="197497"/>
                </a:lnTo>
                <a:lnTo>
                  <a:pt x="248183" y="203123"/>
                </a:lnTo>
                <a:lnTo>
                  <a:pt x="244424" y="208280"/>
                </a:lnTo>
                <a:lnTo>
                  <a:pt x="240677" y="213448"/>
                </a:lnTo>
                <a:lnTo>
                  <a:pt x="236918" y="218605"/>
                </a:lnTo>
                <a:lnTo>
                  <a:pt x="232689" y="223304"/>
                </a:lnTo>
                <a:lnTo>
                  <a:pt x="227990" y="227990"/>
                </a:lnTo>
                <a:lnTo>
                  <a:pt x="223316" y="232689"/>
                </a:lnTo>
                <a:lnTo>
                  <a:pt x="218617" y="236905"/>
                </a:lnTo>
                <a:lnTo>
                  <a:pt x="213448" y="240665"/>
                </a:lnTo>
                <a:lnTo>
                  <a:pt x="208292" y="244424"/>
                </a:lnTo>
                <a:lnTo>
                  <a:pt x="203123" y="248158"/>
                </a:lnTo>
                <a:lnTo>
                  <a:pt x="197497" y="250990"/>
                </a:lnTo>
                <a:lnTo>
                  <a:pt x="191414" y="254266"/>
                </a:lnTo>
                <a:lnTo>
                  <a:pt x="185775" y="256616"/>
                </a:lnTo>
                <a:lnTo>
                  <a:pt x="179679" y="259422"/>
                </a:lnTo>
                <a:lnTo>
                  <a:pt x="173583" y="261289"/>
                </a:lnTo>
                <a:lnTo>
                  <a:pt x="167017" y="263182"/>
                </a:lnTo>
                <a:lnTo>
                  <a:pt x="160439" y="264591"/>
                </a:lnTo>
                <a:lnTo>
                  <a:pt x="153873" y="265988"/>
                </a:lnTo>
                <a:lnTo>
                  <a:pt x="147307" y="266458"/>
                </a:lnTo>
                <a:lnTo>
                  <a:pt x="140741" y="267398"/>
                </a:lnTo>
                <a:lnTo>
                  <a:pt x="133705" y="267398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18">
            <a:extLst>
              <a:ext uri="{FF2B5EF4-FFF2-40B4-BE49-F238E27FC236}">
                <a16:creationId xmlns:a16="http://schemas.microsoft.com/office/drawing/2014/main" id="{891AB70E-2A87-844E-92C5-527385600166}"/>
              </a:ext>
            </a:extLst>
          </p:cNvPr>
          <p:cNvSpPr/>
          <p:nvPr userDrawn="1"/>
        </p:nvSpPr>
        <p:spPr>
          <a:xfrm>
            <a:off x="5683795" y="1268253"/>
            <a:ext cx="42545" cy="130810"/>
          </a:xfrm>
          <a:custGeom>
            <a:avLst/>
            <a:gdLst/>
            <a:ahLst/>
            <a:cxnLst/>
            <a:rect l="l" t="t" r="r" b="b"/>
            <a:pathLst>
              <a:path w="42545" h="130809">
                <a:moveTo>
                  <a:pt x="0" y="0"/>
                </a:moveTo>
                <a:lnTo>
                  <a:pt x="0" y="88201"/>
                </a:lnTo>
                <a:lnTo>
                  <a:pt x="42227" y="130429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19">
            <a:extLst>
              <a:ext uri="{FF2B5EF4-FFF2-40B4-BE49-F238E27FC236}">
                <a16:creationId xmlns:a16="http://schemas.microsoft.com/office/drawing/2014/main" id="{1CC8559D-8A6A-F74D-889F-ADED03E51D2E}"/>
              </a:ext>
            </a:extLst>
          </p:cNvPr>
          <p:cNvSpPr/>
          <p:nvPr userDrawn="1"/>
        </p:nvSpPr>
        <p:spPr>
          <a:xfrm>
            <a:off x="5682389" y="121900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9525" y="11258"/>
                </a:moveTo>
                <a:lnTo>
                  <a:pt x="9525" y="11258"/>
                </a:lnTo>
              </a:path>
            </a:pathLst>
          </a:custGeom>
          <a:ln w="22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0">
            <a:extLst>
              <a:ext uri="{FF2B5EF4-FFF2-40B4-BE49-F238E27FC236}">
                <a16:creationId xmlns:a16="http://schemas.microsoft.com/office/drawing/2014/main" id="{7E3CE65F-D7EF-BC48-B0C7-71E77810C7B4}"/>
              </a:ext>
            </a:extLst>
          </p:cNvPr>
          <p:cNvSpPr/>
          <p:nvPr userDrawn="1"/>
        </p:nvSpPr>
        <p:spPr>
          <a:xfrm>
            <a:off x="5615778" y="12368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1">
            <a:extLst>
              <a:ext uri="{FF2B5EF4-FFF2-40B4-BE49-F238E27FC236}">
                <a16:creationId xmlns:a16="http://schemas.microsoft.com/office/drawing/2014/main" id="{CDAE802E-A29C-9E4E-96EA-274A6DA75336}"/>
              </a:ext>
            </a:extLst>
          </p:cNvPr>
          <p:cNvSpPr/>
          <p:nvPr userDrawn="1"/>
        </p:nvSpPr>
        <p:spPr>
          <a:xfrm>
            <a:off x="5615778" y="1236817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0" y="0"/>
                </a:moveTo>
                <a:lnTo>
                  <a:pt x="10782" y="1924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2">
            <a:extLst>
              <a:ext uri="{FF2B5EF4-FFF2-40B4-BE49-F238E27FC236}">
                <a16:creationId xmlns:a16="http://schemas.microsoft.com/office/drawing/2014/main" id="{1447C2C4-6291-7B4B-BB2B-65A373C90084}"/>
              </a:ext>
            </a:extLst>
          </p:cNvPr>
          <p:cNvSpPr/>
          <p:nvPr userDrawn="1"/>
        </p:nvSpPr>
        <p:spPr>
          <a:xfrm>
            <a:off x="5566505" y="12860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23">
            <a:extLst>
              <a:ext uri="{FF2B5EF4-FFF2-40B4-BE49-F238E27FC236}">
                <a16:creationId xmlns:a16="http://schemas.microsoft.com/office/drawing/2014/main" id="{A6634076-8935-3A48-BFE4-6B823DB0DE88}"/>
              </a:ext>
            </a:extLst>
          </p:cNvPr>
          <p:cNvSpPr/>
          <p:nvPr userDrawn="1"/>
        </p:nvSpPr>
        <p:spPr>
          <a:xfrm>
            <a:off x="5566505" y="1286071"/>
            <a:ext cx="19685" cy="11430"/>
          </a:xfrm>
          <a:custGeom>
            <a:avLst/>
            <a:gdLst/>
            <a:ahLst/>
            <a:cxnLst/>
            <a:rect l="l" t="t" r="r" b="b"/>
            <a:pathLst>
              <a:path w="19685" h="11429">
                <a:moveTo>
                  <a:pt x="0" y="0"/>
                </a:moveTo>
                <a:lnTo>
                  <a:pt x="19240" y="10807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24">
            <a:extLst>
              <a:ext uri="{FF2B5EF4-FFF2-40B4-BE49-F238E27FC236}">
                <a16:creationId xmlns:a16="http://schemas.microsoft.com/office/drawing/2014/main" id="{9908FDD4-13F6-2345-ADE6-49A638B635CD}"/>
              </a:ext>
            </a:extLst>
          </p:cNvPr>
          <p:cNvSpPr/>
          <p:nvPr userDrawn="1"/>
        </p:nvSpPr>
        <p:spPr>
          <a:xfrm>
            <a:off x="5548688" y="135269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51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25">
            <a:extLst>
              <a:ext uri="{FF2B5EF4-FFF2-40B4-BE49-F238E27FC236}">
                <a16:creationId xmlns:a16="http://schemas.microsoft.com/office/drawing/2014/main" id="{201C404F-20E7-0D4A-B921-154A66B6EA0C}"/>
              </a:ext>
            </a:extLst>
          </p:cNvPr>
          <p:cNvSpPr/>
          <p:nvPr userDrawn="1"/>
        </p:nvSpPr>
        <p:spPr>
          <a:xfrm>
            <a:off x="5566505" y="14193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26">
            <a:extLst>
              <a:ext uri="{FF2B5EF4-FFF2-40B4-BE49-F238E27FC236}">
                <a16:creationId xmlns:a16="http://schemas.microsoft.com/office/drawing/2014/main" id="{1B24C955-8D1B-D148-A8DF-C6ADE7412757}"/>
              </a:ext>
            </a:extLst>
          </p:cNvPr>
          <p:cNvSpPr/>
          <p:nvPr userDrawn="1"/>
        </p:nvSpPr>
        <p:spPr>
          <a:xfrm>
            <a:off x="5566505" y="1408527"/>
            <a:ext cx="19685" cy="10795"/>
          </a:xfrm>
          <a:custGeom>
            <a:avLst/>
            <a:gdLst/>
            <a:ahLst/>
            <a:cxnLst/>
            <a:rect l="l" t="t" r="r" b="b"/>
            <a:pathLst>
              <a:path w="19685" h="10794">
                <a:moveTo>
                  <a:pt x="0" y="10782"/>
                </a:moveTo>
                <a:lnTo>
                  <a:pt x="1924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27">
            <a:extLst>
              <a:ext uri="{FF2B5EF4-FFF2-40B4-BE49-F238E27FC236}">
                <a16:creationId xmlns:a16="http://schemas.microsoft.com/office/drawing/2014/main" id="{38D98F1D-7CD2-C945-B01D-62D05194B5DA}"/>
              </a:ext>
            </a:extLst>
          </p:cNvPr>
          <p:cNvSpPr/>
          <p:nvPr userDrawn="1"/>
        </p:nvSpPr>
        <p:spPr>
          <a:xfrm>
            <a:off x="5615778" y="1449342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0" y="19240"/>
                </a:moveTo>
                <a:lnTo>
                  <a:pt x="10782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28">
            <a:extLst>
              <a:ext uri="{FF2B5EF4-FFF2-40B4-BE49-F238E27FC236}">
                <a16:creationId xmlns:a16="http://schemas.microsoft.com/office/drawing/2014/main" id="{52A94B32-1237-EB42-893A-2659A2EC1B26}"/>
              </a:ext>
            </a:extLst>
          </p:cNvPr>
          <p:cNvSpPr/>
          <p:nvPr userDrawn="1"/>
        </p:nvSpPr>
        <p:spPr>
          <a:xfrm>
            <a:off x="5615778" y="14685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29">
            <a:extLst>
              <a:ext uri="{FF2B5EF4-FFF2-40B4-BE49-F238E27FC236}">
                <a16:creationId xmlns:a16="http://schemas.microsoft.com/office/drawing/2014/main" id="{32667A7A-3713-5243-B001-36530641B5B9}"/>
              </a:ext>
            </a:extLst>
          </p:cNvPr>
          <p:cNvSpPr/>
          <p:nvPr userDrawn="1"/>
        </p:nvSpPr>
        <p:spPr>
          <a:xfrm>
            <a:off x="5682389" y="1463882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9525" y="11258"/>
                </a:moveTo>
                <a:lnTo>
                  <a:pt x="9525" y="11258"/>
                </a:lnTo>
              </a:path>
            </a:pathLst>
          </a:custGeom>
          <a:ln w="22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0">
            <a:extLst>
              <a:ext uri="{FF2B5EF4-FFF2-40B4-BE49-F238E27FC236}">
                <a16:creationId xmlns:a16="http://schemas.microsoft.com/office/drawing/2014/main" id="{8805F399-EC77-DD45-BAD9-DD7E9A7D569C}"/>
              </a:ext>
            </a:extLst>
          </p:cNvPr>
          <p:cNvSpPr/>
          <p:nvPr userDrawn="1"/>
        </p:nvSpPr>
        <p:spPr>
          <a:xfrm>
            <a:off x="5738217" y="1449342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10782" y="1924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1">
            <a:extLst>
              <a:ext uri="{FF2B5EF4-FFF2-40B4-BE49-F238E27FC236}">
                <a16:creationId xmlns:a16="http://schemas.microsoft.com/office/drawing/2014/main" id="{48D60C88-4896-C847-AA55-693D370FDF05}"/>
              </a:ext>
            </a:extLst>
          </p:cNvPr>
          <p:cNvSpPr/>
          <p:nvPr userDrawn="1"/>
        </p:nvSpPr>
        <p:spPr>
          <a:xfrm>
            <a:off x="5748999" y="14685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2">
            <a:extLst>
              <a:ext uri="{FF2B5EF4-FFF2-40B4-BE49-F238E27FC236}">
                <a16:creationId xmlns:a16="http://schemas.microsoft.com/office/drawing/2014/main" id="{C2D6CB83-9CA7-4B4A-90DC-401E699D0B3A}"/>
              </a:ext>
            </a:extLst>
          </p:cNvPr>
          <p:cNvSpPr/>
          <p:nvPr userDrawn="1"/>
        </p:nvSpPr>
        <p:spPr>
          <a:xfrm>
            <a:off x="5779031" y="1408527"/>
            <a:ext cx="19685" cy="10795"/>
          </a:xfrm>
          <a:custGeom>
            <a:avLst/>
            <a:gdLst/>
            <a:ahLst/>
            <a:cxnLst/>
            <a:rect l="l" t="t" r="r" b="b"/>
            <a:pathLst>
              <a:path w="19685" h="10794">
                <a:moveTo>
                  <a:pt x="19240" y="10782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33">
            <a:extLst>
              <a:ext uri="{FF2B5EF4-FFF2-40B4-BE49-F238E27FC236}">
                <a16:creationId xmlns:a16="http://schemas.microsoft.com/office/drawing/2014/main" id="{A730DD46-1DA6-C147-9E50-F0D9B6257AAB}"/>
              </a:ext>
            </a:extLst>
          </p:cNvPr>
          <p:cNvSpPr/>
          <p:nvPr userDrawn="1"/>
        </p:nvSpPr>
        <p:spPr>
          <a:xfrm>
            <a:off x="5798271" y="14193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34">
            <a:extLst>
              <a:ext uri="{FF2B5EF4-FFF2-40B4-BE49-F238E27FC236}">
                <a16:creationId xmlns:a16="http://schemas.microsoft.com/office/drawing/2014/main" id="{0819AC7D-0AB5-314E-980B-7F4263F0B724}"/>
              </a:ext>
            </a:extLst>
          </p:cNvPr>
          <p:cNvSpPr/>
          <p:nvPr userDrawn="1"/>
        </p:nvSpPr>
        <p:spPr>
          <a:xfrm>
            <a:off x="5793571" y="1352699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517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35">
            <a:extLst>
              <a:ext uri="{FF2B5EF4-FFF2-40B4-BE49-F238E27FC236}">
                <a16:creationId xmlns:a16="http://schemas.microsoft.com/office/drawing/2014/main" id="{24B2D0CC-F0FB-5241-8A3E-C84B9B9C6E2B}"/>
              </a:ext>
            </a:extLst>
          </p:cNvPr>
          <p:cNvSpPr/>
          <p:nvPr userDrawn="1"/>
        </p:nvSpPr>
        <p:spPr>
          <a:xfrm>
            <a:off x="5779028" y="1286068"/>
            <a:ext cx="19685" cy="11430"/>
          </a:xfrm>
          <a:custGeom>
            <a:avLst/>
            <a:gdLst/>
            <a:ahLst/>
            <a:cxnLst/>
            <a:rect l="l" t="t" r="r" b="b"/>
            <a:pathLst>
              <a:path w="19685" h="11429">
                <a:moveTo>
                  <a:pt x="0" y="10807"/>
                </a:moveTo>
                <a:lnTo>
                  <a:pt x="1924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36">
            <a:extLst>
              <a:ext uri="{FF2B5EF4-FFF2-40B4-BE49-F238E27FC236}">
                <a16:creationId xmlns:a16="http://schemas.microsoft.com/office/drawing/2014/main" id="{D00EBB1C-B21A-7147-B71E-7C29925B8FC6}"/>
              </a:ext>
            </a:extLst>
          </p:cNvPr>
          <p:cNvSpPr/>
          <p:nvPr userDrawn="1"/>
        </p:nvSpPr>
        <p:spPr>
          <a:xfrm>
            <a:off x="5798271" y="12860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37">
            <a:extLst>
              <a:ext uri="{FF2B5EF4-FFF2-40B4-BE49-F238E27FC236}">
                <a16:creationId xmlns:a16="http://schemas.microsoft.com/office/drawing/2014/main" id="{7165E393-2031-CB48-B73A-0756600F3172}"/>
              </a:ext>
            </a:extLst>
          </p:cNvPr>
          <p:cNvSpPr/>
          <p:nvPr userDrawn="1"/>
        </p:nvSpPr>
        <p:spPr>
          <a:xfrm>
            <a:off x="5738217" y="1236817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10782" y="0"/>
                </a:moveTo>
                <a:lnTo>
                  <a:pt x="0" y="1924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38">
            <a:extLst>
              <a:ext uri="{FF2B5EF4-FFF2-40B4-BE49-F238E27FC236}">
                <a16:creationId xmlns:a16="http://schemas.microsoft.com/office/drawing/2014/main" id="{5559F9D7-C0D0-B744-B187-31A94B38E96D}"/>
              </a:ext>
            </a:extLst>
          </p:cNvPr>
          <p:cNvSpPr/>
          <p:nvPr userDrawn="1"/>
        </p:nvSpPr>
        <p:spPr>
          <a:xfrm>
            <a:off x="5748999" y="12368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39">
            <a:extLst>
              <a:ext uri="{FF2B5EF4-FFF2-40B4-BE49-F238E27FC236}">
                <a16:creationId xmlns:a16="http://schemas.microsoft.com/office/drawing/2014/main" id="{F4CD1955-4B4A-3640-B4C5-451A36A6B18D}"/>
              </a:ext>
            </a:extLst>
          </p:cNvPr>
          <p:cNvSpPr/>
          <p:nvPr userDrawn="1"/>
        </p:nvSpPr>
        <p:spPr>
          <a:xfrm>
            <a:off x="5009646" y="1222278"/>
            <a:ext cx="309880" cy="52069"/>
          </a:xfrm>
          <a:custGeom>
            <a:avLst/>
            <a:gdLst/>
            <a:ahLst/>
            <a:cxnLst/>
            <a:rect l="l" t="t" r="r" b="b"/>
            <a:pathLst>
              <a:path w="309879" h="52070">
                <a:moveTo>
                  <a:pt x="309625" y="51600"/>
                </a:moveTo>
                <a:lnTo>
                  <a:pt x="309625" y="0"/>
                </a:lnTo>
                <a:lnTo>
                  <a:pt x="0" y="0"/>
                </a:lnTo>
                <a:lnTo>
                  <a:pt x="0" y="5160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0">
            <a:extLst>
              <a:ext uri="{FF2B5EF4-FFF2-40B4-BE49-F238E27FC236}">
                <a16:creationId xmlns:a16="http://schemas.microsoft.com/office/drawing/2014/main" id="{F148A9CA-C405-1F41-920F-4A5880B970F4}"/>
              </a:ext>
            </a:extLst>
          </p:cNvPr>
          <p:cNvSpPr/>
          <p:nvPr userDrawn="1"/>
        </p:nvSpPr>
        <p:spPr>
          <a:xfrm>
            <a:off x="5048576" y="123024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73" y="34734"/>
                </a:moveTo>
                <a:lnTo>
                  <a:pt x="14084" y="34251"/>
                </a:lnTo>
                <a:lnTo>
                  <a:pt x="10807" y="33312"/>
                </a:lnTo>
                <a:lnTo>
                  <a:pt x="0" y="17360"/>
                </a:lnTo>
                <a:lnTo>
                  <a:pt x="482" y="13627"/>
                </a:lnTo>
                <a:lnTo>
                  <a:pt x="14084" y="0"/>
                </a:lnTo>
                <a:lnTo>
                  <a:pt x="17373" y="0"/>
                </a:lnTo>
                <a:lnTo>
                  <a:pt x="20650" y="0"/>
                </a:lnTo>
                <a:lnTo>
                  <a:pt x="34734" y="17360"/>
                </a:lnTo>
                <a:lnTo>
                  <a:pt x="34251" y="20650"/>
                </a:lnTo>
                <a:lnTo>
                  <a:pt x="20650" y="34251"/>
                </a:lnTo>
                <a:lnTo>
                  <a:pt x="17373" y="34734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1">
            <a:extLst>
              <a:ext uri="{FF2B5EF4-FFF2-40B4-BE49-F238E27FC236}">
                <a16:creationId xmlns:a16="http://schemas.microsoft.com/office/drawing/2014/main" id="{24E04B32-AC6B-B749-BB6F-C7CCB3F04853}"/>
              </a:ext>
            </a:extLst>
          </p:cNvPr>
          <p:cNvSpPr/>
          <p:nvPr userDrawn="1"/>
        </p:nvSpPr>
        <p:spPr>
          <a:xfrm>
            <a:off x="5245613" y="1230243"/>
            <a:ext cx="34925" cy="34925"/>
          </a:xfrm>
          <a:custGeom>
            <a:avLst/>
            <a:gdLst/>
            <a:ahLst/>
            <a:cxnLst/>
            <a:rect l="l" t="t" r="r" b="b"/>
            <a:pathLst>
              <a:path w="34925" h="34925">
                <a:moveTo>
                  <a:pt x="17373" y="34734"/>
                </a:moveTo>
                <a:lnTo>
                  <a:pt x="14084" y="34251"/>
                </a:lnTo>
                <a:lnTo>
                  <a:pt x="10807" y="33312"/>
                </a:lnTo>
                <a:lnTo>
                  <a:pt x="0" y="17360"/>
                </a:lnTo>
                <a:lnTo>
                  <a:pt x="482" y="13627"/>
                </a:lnTo>
                <a:lnTo>
                  <a:pt x="14084" y="0"/>
                </a:lnTo>
                <a:lnTo>
                  <a:pt x="17373" y="0"/>
                </a:lnTo>
                <a:lnTo>
                  <a:pt x="20650" y="0"/>
                </a:lnTo>
                <a:lnTo>
                  <a:pt x="34734" y="17360"/>
                </a:lnTo>
                <a:lnTo>
                  <a:pt x="34251" y="20650"/>
                </a:lnTo>
                <a:lnTo>
                  <a:pt x="20650" y="34251"/>
                </a:lnTo>
                <a:lnTo>
                  <a:pt x="17373" y="34734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2">
            <a:extLst>
              <a:ext uri="{FF2B5EF4-FFF2-40B4-BE49-F238E27FC236}">
                <a16:creationId xmlns:a16="http://schemas.microsoft.com/office/drawing/2014/main" id="{7A7EEFE7-2115-1B40-8C89-CEA416420F03}"/>
              </a:ext>
            </a:extLst>
          </p:cNvPr>
          <p:cNvSpPr/>
          <p:nvPr userDrawn="1"/>
        </p:nvSpPr>
        <p:spPr>
          <a:xfrm>
            <a:off x="5009647" y="1476076"/>
            <a:ext cx="309880" cy="24765"/>
          </a:xfrm>
          <a:custGeom>
            <a:avLst/>
            <a:gdLst/>
            <a:ahLst/>
            <a:cxnLst/>
            <a:rect l="l" t="t" r="r" b="b"/>
            <a:pathLst>
              <a:path w="309879" h="24765">
                <a:moveTo>
                  <a:pt x="0" y="0"/>
                </a:moveTo>
                <a:lnTo>
                  <a:pt x="0" y="9385"/>
                </a:lnTo>
                <a:lnTo>
                  <a:pt x="457" y="12674"/>
                </a:lnTo>
                <a:lnTo>
                  <a:pt x="12192" y="24409"/>
                </a:lnTo>
                <a:lnTo>
                  <a:pt x="14998" y="24409"/>
                </a:lnTo>
                <a:lnTo>
                  <a:pt x="294614" y="24409"/>
                </a:lnTo>
                <a:lnTo>
                  <a:pt x="297434" y="24409"/>
                </a:lnTo>
                <a:lnTo>
                  <a:pt x="300240" y="23456"/>
                </a:lnTo>
                <a:lnTo>
                  <a:pt x="303060" y="22059"/>
                </a:lnTo>
                <a:lnTo>
                  <a:pt x="305409" y="20193"/>
                </a:lnTo>
                <a:lnTo>
                  <a:pt x="306806" y="17830"/>
                </a:lnTo>
                <a:lnTo>
                  <a:pt x="308216" y="15481"/>
                </a:lnTo>
                <a:lnTo>
                  <a:pt x="309156" y="12674"/>
                </a:lnTo>
                <a:lnTo>
                  <a:pt x="309626" y="9385"/>
                </a:lnTo>
                <a:lnTo>
                  <a:pt x="309626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43">
            <a:extLst>
              <a:ext uri="{FF2B5EF4-FFF2-40B4-BE49-F238E27FC236}">
                <a16:creationId xmlns:a16="http://schemas.microsoft.com/office/drawing/2014/main" id="{87F18910-3C33-9044-8777-24BC41D59E40}"/>
              </a:ext>
            </a:extLst>
          </p:cNvPr>
          <p:cNvSpPr/>
          <p:nvPr userDrawn="1"/>
        </p:nvSpPr>
        <p:spPr>
          <a:xfrm>
            <a:off x="5262986" y="1207266"/>
            <a:ext cx="22225" cy="48895"/>
          </a:xfrm>
          <a:custGeom>
            <a:avLst/>
            <a:gdLst/>
            <a:ahLst/>
            <a:cxnLst/>
            <a:rect l="l" t="t" r="r" b="b"/>
            <a:pathLst>
              <a:path w="22225" h="48895">
                <a:moveTo>
                  <a:pt x="12191" y="48793"/>
                </a:moveTo>
                <a:lnTo>
                  <a:pt x="9385" y="48793"/>
                </a:lnTo>
                <a:lnTo>
                  <a:pt x="7492" y="48793"/>
                </a:lnTo>
                <a:lnTo>
                  <a:pt x="5626" y="47853"/>
                </a:lnTo>
                <a:lnTo>
                  <a:pt x="4216" y="47383"/>
                </a:lnTo>
                <a:lnTo>
                  <a:pt x="2806" y="45986"/>
                </a:lnTo>
                <a:lnTo>
                  <a:pt x="1409" y="44576"/>
                </a:lnTo>
                <a:lnTo>
                  <a:pt x="927" y="43167"/>
                </a:lnTo>
                <a:lnTo>
                  <a:pt x="0" y="41274"/>
                </a:lnTo>
                <a:lnTo>
                  <a:pt x="0" y="39408"/>
                </a:lnTo>
                <a:lnTo>
                  <a:pt x="0" y="9385"/>
                </a:lnTo>
                <a:lnTo>
                  <a:pt x="0" y="7518"/>
                </a:lnTo>
                <a:lnTo>
                  <a:pt x="927" y="5626"/>
                </a:lnTo>
                <a:lnTo>
                  <a:pt x="1409" y="4216"/>
                </a:lnTo>
                <a:lnTo>
                  <a:pt x="2806" y="2819"/>
                </a:lnTo>
                <a:lnTo>
                  <a:pt x="4216" y="1409"/>
                </a:lnTo>
                <a:lnTo>
                  <a:pt x="5626" y="939"/>
                </a:lnTo>
                <a:lnTo>
                  <a:pt x="7492" y="0"/>
                </a:lnTo>
                <a:lnTo>
                  <a:pt x="9385" y="0"/>
                </a:lnTo>
                <a:lnTo>
                  <a:pt x="13131" y="0"/>
                </a:lnTo>
                <a:lnTo>
                  <a:pt x="14998" y="0"/>
                </a:lnTo>
                <a:lnTo>
                  <a:pt x="16878" y="939"/>
                </a:lnTo>
                <a:lnTo>
                  <a:pt x="18275" y="1409"/>
                </a:lnTo>
                <a:lnTo>
                  <a:pt x="19710" y="2819"/>
                </a:lnTo>
                <a:lnTo>
                  <a:pt x="20624" y="4216"/>
                </a:lnTo>
                <a:lnTo>
                  <a:pt x="21577" y="5626"/>
                </a:lnTo>
                <a:lnTo>
                  <a:pt x="22034" y="7518"/>
                </a:lnTo>
                <a:lnTo>
                  <a:pt x="22034" y="9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44">
            <a:extLst>
              <a:ext uri="{FF2B5EF4-FFF2-40B4-BE49-F238E27FC236}">
                <a16:creationId xmlns:a16="http://schemas.microsoft.com/office/drawing/2014/main" id="{985374CD-3914-5D48-92E8-A800DCA8AA7B}"/>
              </a:ext>
            </a:extLst>
          </p:cNvPr>
          <p:cNvSpPr/>
          <p:nvPr userDrawn="1"/>
        </p:nvSpPr>
        <p:spPr>
          <a:xfrm>
            <a:off x="5065951" y="1207266"/>
            <a:ext cx="22225" cy="48895"/>
          </a:xfrm>
          <a:custGeom>
            <a:avLst/>
            <a:gdLst/>
            <a:ahLst/>
            <a:cxnLst/>
            <a:rect l="l" t="t" r="r" b="b"/>
            <a:pathLst>
              <a:path w="22225" h="48895">
                <a:moveTo>
                  <a:pt x="12191" y="48793"/>
                </a:moveTo>
                <a:lnTo>
                  <a:pt x="9385" y="48793"/>
                </a:lnTo>
                <a:lnTo>
                  <a:pt x="7492" y="48793"/>
                </a:lnTo>
                <a:lnTo>
                  <a:pt x="5626" y="47853"/>
                </a:lnTo>
                <a:lnTo>
                  <a:pt x="4216" y="47383"/>
                </a:lnTo>
                <a:lnTo>
                  <a:pt x="2806" y="45986"/>
                </a:lnTo>
                <a:lnTo>
                  <a:pt x="1409" y="44576"/>
                </a:lnTo>
                <a:lnTo>
                  <a:pt x="927" y="43167"/>
                </a:lnTo>
                <a:lnTo>
                  <a:pt x="0" y="41274"/>
                </a:lnTo>
                <a:lnTo>
                  <a:pt x="0" y="39408"/>
                </a:lnTo>
                <a:lnTo>
                  <a:pt x="0" y="9385"/>
                </a:lnTo>
                <a:lnTo>
                  <a:pt x="0" y="7518"/>
                </a:lnTo>
                <a:lnTo>
                  <a:pt x="927" y="5626"/>
                </a:lnTo>
                <a:lnTo>
                  <a:pt x="1409" y="4216"/>
                </a:lnTo>
                <a:lnTo>
                  <a:pt x="2806" y="2819"/>
                </a:lnTo>
                <a:lnTo>
                  <a:pt x="4216" y="1409"/>
                </a:lnTo>
                <a:lnTo>
                  <a:pt x="5626" y="939"/>
                </a:lnTo>
                <a:lnTo>
                  <a:pt x="7492" y="0"/>
                </a:lnTo>
                <a:lnTo>
                  <a:pt x="9385" y="0"/>
                </a:lnTo>
                <a:lnTo>
                  <a:pt x="13119" y="0"/>
                </a:lnTo>
                <a:lnTo>
                  <a:pt x="14998" y="0"/>
                </a:lnTo>
                <a:lnTo>
                  <a:pt x="16878" y="939"/>
                </a:lnTo>
                <a:lnTo>
                  <a:pt x="18275" y="1409"/>
                </a:lnTo>
                <a:lnTo>
                  <a:pt x="19684" y="2819"/>
                </a:lnTo>
                <a:lnTo>
                  <a:pt x="20624" y="4216"/>
                </a:lnTo>
                <a:lnTo>
                  <a:pt x="21577" y="5626"/>
                </a:lnTo>
                <a:lnTo>
                  <a:pt x="22034" y="7518"/>
                </a:lnTo>
                <a:lnTo>
                  <a:pt x="22034" y="938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45">
            <a:extLst>
              <a:ext uri="{FF2B5EF4-FFF2-40B4-BE49-F238E27FC236}">
                <a16:creationId xmlns:a16="http://schemas.microsoft.com/office/drawing/2014/main" id="{FE724315-B818-944A-9C58-3B717037F9CA}"/>
              </a:ext>
            </a:extLst>
          </p:cNvPr>
          <p:cNvSpPr/>
          <p:nvPr userDrawn="1"/>
        </p:nvSpPr>
        <p:spPr>
          <a:xfrm>
            <a:off x="5009647" y="1275765"/>
            <a:ext cx="309880" cy="210185"/>
          </a:xfrm>
          <a:custGeom>
            <a:avLst/>
            <a:gdLst/>
            <a:ahLst/>
            <a:cxnLst/>
            <a:rect l="l" t="t" r="r" b="b"/>
            <a:pathLst>
              <a:path w="309879" h="210184">
                <a:moveTo>
                  <a:pt x="0" y="0"/>
                </a:moveTo>
                <a:lnTo>
                  <a:pt x="0" y="198437"/>
                </a:lnTo>
                <a:lnTo>
                  <a:pt x="457" y="200304"/>
                </a:lnTo>
                <a:lnTo>
                  <a:pt x="1409" y="202196"/>
                </a:lnTo>
                <a:lnTo>
                  <a:pt x="2806" y="204063"/>
                </a:lnTo>
                <a:lnTo>
                  <a:pt x="4216" y="205955"/>
                </a:lnTo>
                <a:lnTo>
                  <a:pt x="6565" y="207365"/>
                </a:lnTo>
                <a:lnTo>
                  <a:pt x="9385" y="208762"/>
                </a:lnTo>
                <a:lnTo>
                  <a:pt x="12192" y="209689"/>
                </a:lnTo>
                <a:lnTo>
                  <a:pt x="14998" y="209689"/>
                </a:lnTo>
                <a:lnTo>
                  <a:pt x="294614" y="209689"/>
                </a:lnTo>
                <a:lnTo>
                  <a:pt x="297434" y="209689"/>
                </a:lnTo>
                <a:lnTo>
                  <a:pt x="300240" y="208762"/>
                </a:lnTo>
                <a:lnTo>
                  <a:pt x="303060" y="207365"/>
                </a:lnTo>
                <a:lnTo>
                  <a:pt x="305409" y="205473"/>
                </a:lnTo>
                <a:lnTo>
                  <a:pt x="306806" y="203123"/>
                </a:lnTo>
                <a:lnTo>
                  <a:pt x="308216" y="200787"/>
                </a:lnTo>
                <a:lnTo>
                  <a:pt x="309156" y="197954"/>
                </a:lnTo>
                <a:lnTo>
                  <a:pt x="309626" y="194691"/>
                </a:lnTo>
                <a:lnTo>
                  <a:pt x="309626" y="0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46">
            <a:extLst>
              <a:ext uri="{FF2B5EF4-FFF2-40B4-BE49-F238E27FC236}">
                <a16:creationId xmlns:a16="http://schemas.microsoft.com/office/drawing/2014/main" id="{5AEDC0C6-19F5-5A4F-8D0B-F580F7B196D8}"/>
              </a:ext>
            </a:extLst>
          </p:cNvPr>
          <p:cNvSpPr/>
          <p:nvPr userDrawn="1"/>
        </p:nvSpPr>
        <p:spPr>
          <a:xfrm>
            <a:off x="5048581" y="1313287"/>
            <a:ext cx="231775" cy="135255"/>
          </a:xfrm>
          <a:custGeom>
            <a:avLst/>
            <a:gdLst/>
            <a:ahLst/>
            <a:cxnLst/>
            <a:rect l="l" t="t" r="r" b="b"/>
            <a:pathLst>
              <a:path w="231775" h="135255">
                <a:moveTo>
                  <a:pt x="0" y="0"/>
                </a:moveTo>
                <a:lnTo>
                  <a:pt x="231762" y="0"/>
                </a:lnTo>
                <a:lnTo>
                  <a:pt x="231762" y="135102"/>
                </a:lnTo>
                <a:lnTo>
                  <a:pt x="0" y="13510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47">
            <a:extLst>
              <a:ext uri="{FF2B5EF4-FFF2-40B4-BE49-F238E27FC236}">
                <a16:creationId xmlns:a16="http://schemas.microsoft.com/office/drawing/2014/main" id="{85D2DEA5-8787-E440-8F7B-7D077511925F}"/>
              </a:ext>
            </a:extLst>
          </p:cNvPr>
          <p:cNvSpPr/>
          <p:nvPr userDrawn="1"/>
        </p:nvSpPr>
        <p:spPr>
          <a:xfrm>
            <a:off x="5048575" y="1403359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762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48">
            <a:extLst>
              <a:ext uri="{FF2B5EF4-FFF2-40B4-BE49-F238E27FC236}">
                <a16:creationId xmlns:a16="http://schemas.microsoft.com/office/drawing/2014/main" id="{F276EE27-38C9-EF48-8F9D-CBEC0E532515}"/>
              </a:ext>
            </a:extLst>
          </p:cNvPr>
          <p:cNvSpPr/>
          <p:nvPr userDrawn="1"/>
        </p:nvSpPr>
        <p:spPr>
          <a:xfrm>
            <a:off x="5048575" y="1358325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762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49">
            <a:extLst>
              <a:ext uri="{FF2B5EF4-FFF2-40B4-BE49-F238E27FC236}">
                <a16:creationId xmlns:a16="http://schemas.microsoft.com/office/drawing/2014/main" id="{759CE24C-C8F0-BC42-9EDF-AAFB20630CB0}"/>
              </a:ext>
            </a:extLst>
          </p:cNvPr>
          <p:cNvSpPr/>
          <p:nvPr userDrawn="1"/>
        </p:nvSpPr>
        <p:spPr>
          <a:xfrm>
            <a:off x="5233900" y="1313288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5">
                <a:moveTo>
                  <a:pt x="0" y="0"/>
                </a:moveTo>
                <a:lnTo>
                  <a:pt x="0" y="13510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0">
            <a:extLst>
              <a:ext uri="{FF2B5EF4-FFF2-40B4-BE49-F238E27FC236}">
                <a16:creationId xmlns:a16="http://schemas.microsoft.com/office/drawing/2014/main" id="{0712272C-8B4B-6541-B72A-60055E57571D}"/>
              </a:ext>
            </a:extLst>
          </p:cNvPr>
          <p:cNvSpPr/>
          <p:nvPr userDrawn="1"/>
        </p:nvSpPr>
        <p:spPr>
          <a:xfrm>
            <a:off x="5187438" y="1313288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5">
                <a:moveTo>
                  <a:pt x="0" y="0"/>
                </a:moveTo>
                <a:lnTo>
                  <a:pt x="0" y="13510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1">
            <a:extLst>
              <a:ext uri="{FF2B5EF4-FFF2-40B4-BE49-F238E27FC236}">
                <a16:creationId xmlns:a16="http://schemas.microsoft.com/office/drawing/2014/main" id="{D26F4DA0-57E7-C744-B5C5-68D0CC163F35}"/>
              </a:ext>
            </a:extLst>
          </p:cNvPr>
          <p:cNvSpPr/>
          <p:nvPr userDrawn="1"/>
        </p:nvSpPr>
        <p:spPr>
          <a:xfrm>
            <a:off x="5141478" y="1313288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5">
                <a:moveTo>
                  <a:pt x="0" y="0"/>
                </a:moveTo>
                <a:lnTo>
                  <a:pt x="0" y="13510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2">
            <a:extLst>
              <a:ext uri="{FF2B5EF4-FFF2-40B4-BE49-F238E27FC236}">
                <a16:creationId xmlns:a16="http://schemas.microsoft.com/office/drawing/2014/main" id="{209F59ED-B7B8-1745-B37A-C792E624C02C}"/>
              </a:ext>
            </a:extLst>
          </p:cNvPr>
          <p:cNvSpPr/>
          <p:nvPr userDrawn="1"/>
        </p:nvSpPr>
        <p:spPr>
          <a:xfrm>
            <a:off x="5095036" y="1313288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5">
                <a:moveTo>
                  <a:pt x="0" y="0"/>
                </a:moveTo>
                <a:lnTo>
                  <a:pt x="0" y="13510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53">
            <a:extLst>
              <a:ext uri="{FF2B5EF4-FFF2-40B4-BE49-F238E27FC236}">
                <a16:creationId xmlns:a16="http://schemas.microsoft.com/office/drawing/2014/main" id="{226DC0B9-198E-D44D-9B30-234E0F8750C4}"/>
              </a:ext>
            </a:extLst>
          </p:cNvPr>
          <p:cNvSpPr/>
          <p:nvPr userDrawn="1"/>
        </p:nvSpPr>
        <p:spPr>
          <a:xfrm>
            <a:off x="1384156" y="1696577"/>
            <a:ext cx="298450" cy="365125"/>
          </a:xfrm>
          <a:custGeom>
            <a:avLst/>
            <a:gdLst/>
            <a:ahLst/>
            <a:cxnLst/>
            <a:rect l="l" t="t" r="r" b="b"/>
            <a:pathLst>
              <a:path w="298450" h="365125">
                <a:moveTo>
                  <a:pt x="298373" y="343408"/>
                </a:moveTo>
                <a:lnTo>
                  <a:pt x="297891" y="346684"/>
                </a:lnTo>
                <a:lnTo>
                  <a:pt x="296964" y="349973"/>
                </a:lnTo>
                <a:lnTo>
                  <a:pt x="280543" y="364515"/>
                </a:lnTo>
                <a:lnTo>
                  <a:pt x="19697" y="364515"/>
                </a:lnTo>
                <a:lnTo>
                  <a:pt x="0" y="343408"/>
                </a:lnTo>
                <a:lnTo>
                  <a:pt x="0" y="16891"/>
                </a:lnTo>
                <a:lnTo>
                  <a:pt x="15951" y="457"/>
                </a:lnTo>
                <a:lnTo>
                  <a:pt x="18757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54">
            <a:extLst>
              <a:ext uri="{FF2B5EF4-FFF2-40B4-BE49-F238E27FC236}">
                <a16:creationId xmlns:a16="http://schemas.microsoft.com/office/drawing/2014/main" id="{C5E76F31-0876-B342-9AC0-45675DD60CE4}"/>
              </a:ext>
            </a:extLst>
          </p:cNvPr>
          <p:cNvSpPr/>
          <p:nvPr userDrawn="1"/>
        </p:nvSpPr>
        <p:spPr>
          <a:xfrm>
            <a:off x="1407612" y="1677809"/>
            <a:ext cx="291465" cy="356870"/>
          </a:xfrm>
          <a:custGeom>
            <a:avLst/>
            <a:gdLst/>
            <a:ahLst/>
            <a:cxnLst/>
            <a:rect l="l" t="t" r="r" b="b"/>
            <a:pathLst>
              <a:path w="291465" h="356869">
                <a:moveTo>
                  <a:pt x="290868" y="64744"/>
                </a:moveTo>
                <a:lnTo>
                  <a:pt x="290868" y="341528"/>
                </a:lnTo>
                <a:lnTo>
                  <a:pt x="290385" y="344335"/>
                </a:lnTo>
                <a:lnTo>
                  <a:pt x="275843" y="356552"/>
                </a:lnTo>
                <a:lnTo>
                  <a:pt x="15011" y="356552"/>
                </a:lnTo>
                <a:lnTo>
                  <a:pt x="0" y="341528"/>
                </a:lnTo>
                <a:lnTo>
                  <a:pt x="0" y="15011"/>
                </a:lnTo>
                <a:lnTo>
                  <a:pt x="12191" y="0"/>
                </a:lnTo>
                <a:lnTo>
                  <a:pt x="15011" y="0"/>
                </a:lnTo>
                <a:lnTo>
                  <a:pt x="226123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55">
            <a:extLst>
              <a:ext uri="{FF2B5EF4-FFF2-40B4-BE49-F238E27FC236}">
                <a16:creationId xmlns:a16="http://schemas.microsoft.com/office/drawing/2014/main" id="{06C0E930-B24C-1B4A-B227-AF88AFE060E0}"/>
              </a:ext>
            </a:extLst>
          </p:cNvPr>
          <p:cNvSpPr/>
          <p:nvPr userDrawn="1"/>
        </p:nvSpPr>
        <p:spPr>
          <a:xfrm>
            <a:off x="1624213" y="1668281"/>
            <a:ext cx="83794" cy="83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56">
            <a:extLst>
              <a:ext uri="{FF2B5EF4-FFF2-40B4-BE49-F238E27FC236}">
                <a16:creationId xmlns:a16="http://schemas.microsoft.com/office/drawing/2014/main" id="{F5E1FE3D-07B8-364A-ACBE-AC21B5294DC6}"/>
              </a:ext>
            </a:extLst>
          </p:cNvPr>
          <p:cNvSpPr/>
          <p:nvPr userDrawn="1"/>
        </p:nvSpPr>
        <p:spPr>
          <a:xfrm>
            <a:off x="5672861" y="1884560"/>
            <a:ext cx="65493" cy="173862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57">
            <a:extLst>
              <a:ext uri="{FF2B5EF4-FFF2-40B4-BE49-F238E27FC236}">
                <a16:creationId xmlns:a16="http://schemas.microsoft.com/office/drawing/2014/main" id="{1C4F39F7-6A3E-EE44-813E-9427B11B9BB7}"/>
              </a:ext>
            </a:extLst>
          </p:cNvPr>
          <p:cNvSpPr/>
          <p:nvPr userDrawn="1"/>
        </p:nvSpPr>
        <p:spPr>
          <a:xfrm>
            <a:off x="5496603" y="1710648"/>
            <a:ext cx="372110" cy="176530"/>
          </a:xfrm>
          <a:custGeom>
            <a:avLst/>
            <a:gdLst/>
            <a:ahLst/>
            <a:cxnLst/>
            <a:rect l="l" t="t" r="r" b="b"/>
            <a:pathLst>
              <a:path w="372110" h="176530">
                <a:moveTo>
                  <a:pt x="96177" y="169824"/>
                </a:moveTo>
                <a:lnTo>
                  <a:pt x="100393" y="167017"/>
                </a:lnTo>
                <a:lnTo>
                  <a:pt x="105092" y="163741"/>
                </a:lnTo>
                <a:lnTo>
                  <a:pt x="140754" y="151066"/>
                </a:lnTo>
                <a:lnTo>
                  <a:pt x="146837" y="151523"/>
                </a:lnTo>
                <a:lnTo>
                  <a:pt x="181089" y="164198"/>
                </a:lnTo>
                <a:lnTo>
                  <a:pt x="190461" y="164198"/>
                </a:lnTo>
                <a:lnTo>
                  <a:pt x="230822" y="151066"/>
                </a:lnTo>
                <a:lnTo>
                  <a:pt x="236931" y="151523"/>
                </a:lnTo>
                <a:lnTo>
                  <a:pt x="271170" y="167017"/>
                </a:lnTo>
                <a:lnTo>
                  <a:pt x="275399" y="169824"/>
                </a:lnTo>
                <a:lnTo>
                  <a:pt x="279615" y="166547"/>
                </a:lnTo>
                <a:lnTo>
                  <a:pt x="284772" y="163258"/>
                </a:lnTo>
                <a:lnTo>
                  <a:pt x="289940" y="160439"/>
                </a:lnTo>
                <a:lnTo>
                  <a:pt x="296024" y="157632"/>
                </a:lnTo>
                <a:lnTo>
                  <a:pt x="302132" y="154813"/>
                </a:lnTo>
                <a:lnTo>
                  <a:pt x="308241" y="152933"/>
                </a:lnTo>
                <a:lnTo>
                  <a:pt x="314807" y="151523"/>
                </a:lnTo>
                <a:lnTo>
                  <a:pt x="320890" y="151066"/>
                </a:lnTo>
                <a:lnTo>
                  <a:pt x="328866" y="151523"/>
                </a:lnTo>
                <a:lnTo>
                  <a:pt x="367817" y="170764"/>
                </a:lnTo>
                <a:lnTo>
                  <a:pt x="371551" y="175933"/>
                </a:lnTo>
                <a:lnTo>
                  <a:pt x="371093" y="167474"/>
                </a:lnTo>
                <a:lnTo>
                  <a:pt x="369684" y="158572"/>
                </a:lnTo>
                <a:lnTo>
                  <a:pt x="368274" y="150596"/>
                </a:lnTo>
                <a:lnTo>
                  <a:pt x="366877" y="142138"/>
                </a:lnTo>
                <a:lnTo>
                  <a:pt x="364528" y="133705"/>
                </a:lnTo>
                <a:lnTo>
                  <a:pt x="362165" y="125730"/>
                </a:lnTo>
                <a:lnTo>
                  <a:pt x="358901" y="117754"/>
                </a:lnTo>
                <a:lnTo>
                  <a:pt x="356082" y="110248"/>
                </a:lnTo>
                <a:lnTo>
                  <a:pt x="352323" y="102730"/>
                </a:lnTo>
                <a:lnTo>
                  <a:pt x="348106" y="95237"/>
                </a:lnTo>
                <a:lnTo>
                  <a:pt x="343890" y="87731"/>
                </a:lnTo>
                <a:lnTo>
                  <a:pt x="339191" y="80695"/>
                </a:lnTo>
                <a:lnTo>
                  <a:pt x="334492" y="73647"/>
                </a:lnTo>
                <a:lnTo>
                  <a:pt x="328866" y="67081"/>
                </a:lnTo>
                <a:lnTo>
                  <a:pt x="323240" y="60528"/>
                </a:lnTo>
                <a:lnTo>
                  <a:pt x="317131" y="54419"/>
                </a:lnTo>
                <a:lnTo>
                  <a:pt x="311048" y="48310"/>
                </a:lnTo>
                <a:lnTo>
                  <a:pt x="304939" y="42697"/>
                </a:lnTo>
                <a:lnTo>
                  <a:pt x="298373" y="37528"/>
                </a:lnTo>
                <a:lnTo>
                  <a:pt x="291337" y="32842"/>
                </a:lnTo>
                <a:lnTo>
                  <a:pt x="284289" y="28143"/>
                </a:lnTo>
                <a:lnTo>
                  <a:pt x="246773" y="9842"/>
                </a:lnTo>
                <a:lnTo>
                  <a:pt x="205955" y="927"/>
                </a:lnTo>
                <a:lnTo>
                  <a:pt x="197510" y="0"/>
                </a:lnTo>
                <a:lnTo>
                  <a:pt x="174053" y="0"/>
                </a:lnTo>
                <a:lnTo>
                  <a:pt x="132778" y="7493"/>
                </a:lnTo>
                <a:lnTo>
                  <a:pt x="94310" y="23926"/>
                </a:lnTo>
                <a:lnTo>
                  <a:pt x="80225" y="32842"/>
                </a:lnTo>
                <a:lnTo>
                  <a:pt x="73190" y="37528"/>
                </a:lnTo>
                <a:lnTo>
                  <a:pt x="66624" y="42697"/>
                </a:lnTo>
                <a:lnTo>
                  <a:pt x="60515" y="48310"/>
                </a:lnTo>
                <a:lnTo>
                  <a:pt x="54432" y="54419"/>
                </a:lnTo>
                <a:lnTo>
                  <a:pt x="48323" y="60528"/>
                </a:lnTo>
                <a:lnTo>
                  <a:pt x="42697" y="67081"/>
                </a:lnTo>
                <a:lnTo>
                  <a:pt x="37058" y="73647"/>
                </a:lnTo>
                <a:lnTo>
                  <a:pt x="32384" y="80695"/>
                </a:lnTo>
                <a:lnTo>
                  <a:pt x="27673" y="87731"/>
                </a:lnTo>
                <a:lnTo>
                  <a:pt x="23456" y="95237"/>
                </a:lnTo>
                <a:lnTo>
                  <a:pt x="19240" y="102730"/>
                </a:lnTo>
                <a:lnTo>
                  <a:pt x="15481" y="110248"/>
                </a:lnTo>
                <a:lnTo>
                  <a:pt x="12674" y="117754"/>
                </a:lnTo>
                <a:lnTo>
                  <a:pt x="9372" y="125730"/>
                </a:lnTo>
                <a:lnTo>
                  <a:pt x="7048" y="133705"/>
                </a:lnTo>
                <a:lnTo>
                  <a:pt x="4698" y="142138"/>
                </a:lnTo>
                <a:lnTo>
                  <a:pt x="3289" y="150596"/>
                </a:lnTo>
                <a:lnTo>
                  <a:pt x="1879" y="158572"/>
                </a:lnTo>
                <a:lnTo>
                  <a:pt x="482" y="167474"/>
                </a:lnTo>
                <a:lnTo>
                  <a:pt x="0" y="175933"/>
                </a:lnTo>
                <a:lnTo>
                  <a:pt x="3759" y="170764"/>
                </a:lnTo>
                <a:lnTo>
                  <a:pt x="8915" y="165608"/>
                </a:lnTo>
                <a:lnTo>
                  <a:pt x="50672" y="151066"/>
                </a:lnTo>
                <a:lnTo>
                  <a:pt x="56768" y="151523"/>
                </a:lnTo>
                <a:lnTo>
                  <a:pt x="63334" y="152933"/>
                </a:lnTo>
                <a:lnTo>
                  <a:pt x="69443" y="154813"/>
                </a:lnTo>
                <a:lnTo>
                  <a:pt x="75539" y="157632"/>
                </a:lnTo>
                <a:lnTo>
                  <a:pt x="81635" y="160439"/>
                </a:lnTo>
                <a:lnTo>
                  <a:pt x="86791" y="163258"/>
                </a:lnTo>
                <a:lnTo>
                  <a:pt x="91960" y="166547"/>
                </a:lnTo>
                <a:lnTo>
                  <a:pt x="96177" y="16982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58">
            <a:extLst>
              <a:ext uri="{FF2B5EF4-FFF2-40B4-BE49-F238E27FC236}">
                <a16:creationId xmlns:a16="http://schemas.microsoft.com/office/drawing/2014/main" id="{49121A4F-C408-A24B-8E6D-CFBB0D96E63C}"/>
              </a:ext>
            </a:extLst>
          </p:cNvPr>
          <p:cNvSpPr/>
          <p:nvPr userDrawn="1"/>
        </p:nvSpPr>
        <p:spPr>
          <a:xfrm>
            <a:off x="5587960" y="1692354"/>
            <a:ext cx="188860" cy="19201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59">
            <a:extLst>
              <a:ext uri="{FF2B5EF4-FFF2-40B4-BE49-F238E27FC236}">
                <a16:creationId xmlns:a16="http://schemas.microsoft.com/office/drawing/2014/main" id="{5BBE295C-F8B6-4A43-A746-0BB3F9C0AC3F}"/>
              </a:ext>
            </a:extLst>
          </p:cNvPr>
          <p:cNvSpPr/>
          <p:nvPr userDrawn="1"/>
        </p:nvSpPr>
        <p:spPr>
          <a:xfrm>
            <a:off x="5625010" y="2847231"/>
            <a:ext cx="106310" cy="22452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0">
            <a:extLst>
              <a:ext uri="{FF2B5EF4-FFF2-40B4-BE49-F238E27FC236}">
                <a16:creationId xmlns:a16="http://schemas.microsoft.com/office/drawing/2014/main" id="{7F4B78C8-6A56-E249-8DE2-86E5C0C98930}"/>
              </a:ext>
            </a:extLst>
          </p:cNvPr>
          <p:cNvSpPr/>
          <p:nvPr userDrawn="1"/>
        </p:nvSpPr>
        <p:spPr>
          <a:xfrm>
            <a:off x="5583395" y="2748387"/>
            <a:ext cx="198120" cy="237490"/>
          </a:xfrm>
          <a:custGeom>
            <a:avLst/>
            <a:gdLst/>
            <a:ahLst/>
            <a:cxnLst/>
            <a:rect l="l" t="t" r="r" b="b"/>
            <a:pathLst>
              <a:path w="198120" h="237489">
                <a:moveTo>
                  <a:pt x="138404" y="236905"/>
                </a:moveTo>
                <a:lnTo>
                  <a:pt x="140754" y="226580"/>
                </a:lnTo>
                <a:lnTo>
                  <a:pt x="144030" y="216738"/>
                </a:lnTo>
                <a:lnTo>
                  <a:pt x="147789" y="207352"/>
                </a:lnTo>
                <a:lnTo>
                  <a:pt x="152006" y="198894"/>
                </a:lnTo>
                <a:lnTo>
                  <a:pt x="156705" y="190931"/>
                </a:lnTo>
                <a:lnTo>
                  <a:pt x="161378" y="182956"/>
                </a:lnTo>
                <a:lnTo>
                  <a:pt x="171704" y="167944"/>
                </a:lnTo>
                <a:lnTo>
                  <a:pt x="176872" y="160439"/>
                </a:lnTo>
                <a:lnTo>
                  <a:pt x="181546" y="152946"/>
                </a:lnTo>
                <a:lnTo>
                  <a:pt x="197040" y="109308"/>
                </a:lnTo>
                <a:lnTo>
                  <a:pt x="197497" y="104152"/>
                </a:lnTo>
                <a:lnTo>
                  <a:pt x="197980" y="98983"/>
                </a:lnTo>
                <a:lnTo>
                  <a:pt x="190004" y="60515"/>
                </a:lnTo>
                <a:lnTo>
                  <a:pt x="161848" y="22517"/>
                </a:lnTo>
                <a:lnTo>
                  <a:pt x="118694" y="1866"/>
                </a:lnTo>
                <a:lnTo>
                  <a:pt x="98996" y="0"/>
                </a:lnTo>
                <a:lnTo>
                  <a:pt x="88671" y="457"/>
                </a:lnTo>
                <a:lnTo>
                  <a:pt x="52070" y="12191"/>
                </a:lnTo>
                <a:lnTo>
                  <a:pt x="16891" y="43624"/>
                </a:lnTo>
                <a:lnTo>
                  <a:pt x="952" y="88658"/>
                </a:lnTo>
                <a:lnTo>
                  <a:pt x="0" y="98983"/>
                </a:lnTo>
                <a:lnTo>
                  <a:pt x="469" y="104152"/>
                </a:lnTo>
                <a:lnTo>
                  <a:pt x="12192" y="145427"/>
                </a:lnTo>
                <a:lnTo>
                  <a:pt x="36601" y="182956"/>
                </a:lnTo>
                <a:lnTo>
                  <a:pt x="41287" y="190931"/>
                </a:lnTo>
                <a:lnTo>
                  <a:pt x="45986" y="198894"/>
                </a:lnTo>
                <a:lnTo>
                  <a:pt x="50203" y="207352"/>
                </a:lnTo>
                <a:lnTo>
                  <a:pt x="53962" y="216738"/>
                </a:lnTo>
                <a:lnTo>
                  <a:pt x="57226" y="226580"/>
                </a:lnTo>
                <a:lnTo>
                  <a:pt x="59588" y="236905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1">
            <a:extLst>
              <a:ext uri="{FF2B5EF4-FFF2-40B4-BE49-F238E27FC236}">
                <a16:creationId xmlns:a16="http://schemas.microsoft.com/office/drawing/2014/main" id="{10A1B307-DB73-A84C-B7C2-2D26A2A0521F}"/>
              </a:ext>
            </a:extLst>
          </p:cNvPr>
          <p:cNvSpPr/>
          <p:nvPr userDrawn="1"/>
        </p:nvSpPr>
        <p:spPr>
          <a:xfrm>
            <a:off x="5638153" y="2842525"/>
            <a:ext cx="101607" cy="15417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2">
            <a:extLst>
              <a:ext uri="{FF2B5EF4-FFF2-40B4-BE49-F238E27FC236}">
                <a16:creationId xmlns:a16="http://schemas.microsoft.com/office/drawing/2014/main" id="{BDE3EDD3-6876-2C43-A410-8594ADA839D2}"/>
              </a:ext>
            </a:extLst>
          </p:cNvPr>
          <p:cNvSpPr/>
          <p:nvPr userDrawn="1"/>
        </p:nvSpPr>
        <p:spPr>
          <a:xfrm>
            <a:off x="2926214" y="3323079"/>
            <a:ext cx="333375" cy="203200"/>
          </a:xfrm>
          <a:custGeom>
            <a:avLst/>
            <a:gdLst/>
            <a:ahLst/>
            <a:cxnLst/>
            <a:rect l="l" t="t" r="r" b="b"/>
            <a:pathLst>
              <a:path w="333375" h="203200">
                <a:moveTo>
                  <a:pt x="283349" y="152463"/>
                </a:moveTo>
                <a:lnTo>
                  <a:pt x="272567" y="161378"/>
                </a:lnTo>
                <a:lnTo>
                  <a:pt x="259892" y="170294"/>
                </a:lnTo>
                <a:lnTo>
                  <a:pt x="224713" y="189522"/>
                </a:lnTo>
                <a:lnTo>
                  <a:pt x="183896" y="201256"/>
                </a:lnTo>
                <a:lnTo>
                  <a:pt x="166547" y="202666"/>
                </a:lnTo>
                <a:lnTo>
                  <a:pt x="158572" y="202666"/>
                </a:lnTo>
                <a:lnTo>
                  <a:pt x="151053" y="201714"/>
                </a:lnTo>
                <a:lnTo>
                  <a:pt x="143548" y="200786"/>
                </a:lnTo>
                <a:lnTo>
                  <a:pt x="136055" y="198907"/>
                </a:lnTo>
                <a:lnTo>
                  <a:pt x="128536" y="197040"/>
                </a:lnTo>
                <a:lnTo>
                  <a:pt x="121031" y="194690"/>
                </a:lnTo>
                <a:lnTo>
                  <a:pt x="113995" y="192341"/>
                </a:lnTo>
                <a:lnTo>
                  <a:pt x="106959" y="189522"/>
                </a:lnTo>
                <a:lnTo>
                  <a:pt x="100393" y="186245"/>
                </a:lnTo>
                <a:lnTo>
                  <a:pt x="93345" y="182956"/>
                </a:lnTo>
                <a:lnTo>
                  <a:pt x="80695" y="175437"/>
                </a:lnTo>
                <a:lnTo>
                  <a:pt x="68491" y="167474"/>
                </a:lnTo>
                <a:lnTo>
                  <a:pt x="57226" y="158572"/>
                </a:lnTo>
                <a:lnTo>
                  <a:pt x="46443" y="150113"/>
                </a:lnTo>
                <a:lnTo>
                  <a:pt x="7493" y="110705"/>
                </a:lnTo>
                <a:lnTo>
                  <a:pt x="0" y="101320"/>
                </a:lnTo>
                <a:lnTo>
                  <a:pt x="7493" y="91935"/>
                </a:lnTo>
                <a:lnTo>
                  <a:pt x="36576" y="61442"/>
                </a:lnTo>
                <a:lnTo>
                  <a:pt x="68491" y="35661"/>
                </a:lnTo>
                <a:lnTo>
                  <a:pt x="100393" y="16408"/>
                </a:lnTo>
                <a:lnTo>
                  <a:pt x="106959" y="13131"/>
                </a:lnTo>
                <a:lnTo>
                  <a:pt x="113995" y="10312"/>
                </a:lnTo>
                <a:lnTo>
                  <a:pt x="121031" y="7975"/>
                </a:lnTo>
                <a:lnTo>
                  <a:pt x="128536" y="5626"/>
                </a:lnTo>
                <a:lnTo>
                  <a:pt x="136055" y="3759"/>
                </a:lnTo>
                <a:lnTo>
                  <a:pt x="143548" y="1866"/>
                </a:lnTo>
                <a:lnTo>
                  <a:pt x="151053" y="927"/>
                </a:lnTo>
                <a:lnTo>
                  <a:pt x="158572" y="0"/>
                </a:lnTo>
                <a:lnTo>
                  <a:pt x="166547" y="0"/>
                </a:lnTo>
                <a:lnTo>
                  <a:pt x="208762" y="7035"/>
                </a:lnTo>
                <a:lnTo>
                  <a:pt x="246748" y="23926"/>
                </a:lnTo>
                <a:lnTo>
                  <a:pt x="283349" y="50203"/>
                </a:lnTo>
                <a:lnTo>
                  <a:pt x="315252" y="80695"/>
                </a:lnTo>
                <a:lnTo>
                  <a:pt x="333082" y="101320"/>
                </a:lnTo>
                <a:lnTo>
                  <a:pt x="326034" y="109778"/>
                </a:lnTo>
                <a:lnTo>
                  <a:pt x="315252" y="121970"/>
                </a:lnTo>
                <a:lnTo>
                  <a:pt x="308673" y="129006"/>
                </a:lnTo>
                <a:lnTo>
                  <a:pt x="301180" y="136512"/>
                </a:lnTo>
                <a:lnTo>
                  <a:pt x="292735" y="144487"/>
                </a:lnTo>
                <a:lnTo>
                  <a:pt x="283349" y="15246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63">
            <a:extLst>
              <a:ext uri="{FF2B5EF4-FFF2-40B4-BE49-F238E27FC236}">
                <a16:creationId xmlns:a16="http://schemas.microsoft.com/office/drawing/2014/main" id="{B406E492-8BE4-AC4C-9C8E-609B97A91507}"/>
              </a:ext>
            </a:extLst>
          </p:cNvPr>
          <p:cNvSpPr/>
          <p:nvPr userDrawn="1"/>
        </p:nvSpPr>
        <p:spPr>
          <a:xfrm>
            <a:off x="3003004" y="3334664"/>
            <a:ext cx="179489" cy="17948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64">
            <a:extLst>
              <a:ext uri="{FF2B5EF4-FFF2-40B4-BE49-F238E27FC236}">
                <a16:creationId xmlns:a16="http://schemas.microsoft.com/office/drawing/2014/main" id="{75F99C6D-D170-6B4E-8176-2D2A56217EBA}"/>
              </a:ext>
            </a:extLst>
          </p:cNvPr>
          <p:cNvSpPr/>
          <p:nvPr userDrawn="1"/>
        </p:nvSpPr>
        <p:spPr>
          <a:xfrm>
            <a:off x="5560887" y="3261146"/>
            <a:ext cx="243204" cy="60325"/>
          </a:xfrm>
          <a:custGeom>
            <a:avLst/>
            <a:gdLst/>
            <a:ahLst/>
            <a:cxnLst/>
            <a:rect l="l" t="t" r="r" b="b"/>
            <a:pathLst>
              <a:path w="243204" h="60325">
                <a:moveTo>
                  <a:pt x="233629" y="27203"/>
                </a:moveTo>
                <a:lnTo>
                  <a:pt x="166535" y="27203"/>
                </a:lnTo>
                <a:lnTo>
                  <a:pt x="166535" y="16903"/>
                </a:lnTo>
                <a:lnTo>
                  <a:pt x="166077" y="13601"/>
                </a:lnTo>
                <a:lnTo>
                  <a:pt x="165138" y="10325"/>
                </a:lnTo>
                <a:lnTo>
                  <a:pt x="163728" y="7518"/>
                </a:lnTo>
                <a:lnTo>
                  <a:pt x="161378" y="5168"/>
                </a:lnTo>
                <a:lnTo>
                  <a:pt x="159029" y="2819"/>
                </a:lnTo>
                <a:lnTo>
                  <a:pt x="156210" y="1409"/>
                </a:lnTo>
                <a:lnTo>
                  <a:pt x="152933" y="469"/>
                </a:lnTo>
                <a:lnTo>
                  <a:pt x="149644" y="0"/>
                </a:lnTo>
                <a:lnTo>
                  <a:pt x="93357" y="0"/>
                </a:lnTo>
                <a:lnTo>
                  <a:pt x="76466" y="16903"/>
                </a:lnTo>
                <a:lnTo>
                  <a:pt x="76466" y="27203"/>
                </a:lnTo>
                <a:lnTo>
                  <a:pt x="9372" y="27203"/>
                </a:lnTo>
                <a:lnTo>
                  <a:pt x="7505" y="27203"/>
                </a:lnTo>
                <a:lnTo>
                  <a:pt x="5613" y="28143"/>
                </a:lnTo>
                <a:lnTo>
                  <a:pt x="4216" y="28613"/>
                </a:lnTo>
                <a:lnTo>
                  <a:pt x="2806" y="30035"/>
                </a:lnTo>
                <a:lnTo>
                  <a:pt x="1397" y="31445"/>
                </a:lnTo>
                <a:lnTo>
                  <a:pt x="939" y="32842"/>
                </a:lnTo>
                <a:lnTo>
                  <a:pt x="0" y="34709"/>
                </a:lnTo>
                <a:lnTo>
                  <a:pt x="0" y="36601"/>
                </a:lnTo>
                <a:lnTo>
                  <a:pt x="0" y="60045"/>
                </a:lnTo>
                <a:lnTo>
                  <a:pt x="243014" y="60045"/>
                </a:lnTo>
                <a:lnTo>
                  <a:pt x="243014" y="36601"/>
                </a:lnTo>
                <a:lnTo>
                  <a:pt x="243014" y="34709"/>
                </a:lnTo>
                <a:lnTo>
                  <a:pt x="242062" y="32842"/>
                </a:lnTo>
                <a:lnTo>
                  <a:pt x="241604" y="31445"/>
                </a:lnTo>
                <a:lnTo>
                  <a:pt x="240195" y="30035"/>
                </a:lnTo>
                <a:lnTo>
                  <a:pt x="238798" y="28613"/>
                </a:lnTo>
                <a:lnTo>
                  <a:pt x="237388" y="28143"/>
                </a:lnTo>
                <a:lnTo>
                  <a:pt x="235496" y="27203"/>
                </a:lnTo>
                <a:lnTo>
                  <a:pt x="233629" y="27203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65">
            <a:extLst>
              <a:ext uri="{FF2B5EF4-FFF2-40B4-BE49-F238E27FC236}">
                <a16:creationId xmlns:a16="http://schemas.microsoft.com/office/drawing/2014/main" id="{5D1C4061-2D24-CC46-9CB4-85E1043DE4DC}"/>
              </a:ext>
            </a:extLst>
          </p:cNvPr>
          <p:cNvSpPr/>
          <p:nvPr userDrawn="1"/>
        </p:nvSpPr>
        <p:spPr>
          <a:xfrm>
            <a:off x="5652365" y="3276157"/>
            <a:ext cx="60325" cy="12700"/>
          </a:xfrm>
          <a:custGeom>
            <a:avLst/>
            <a:gdLst/>
            <a:ahLst/>
            <a:cxnLst/>
            <a:rect l="l" t="t" r="r" b="b"/>
            <a:pathLst>
              <a:path w="60325" h="12700">
                <a:moveTo>
                  <a:pt x="0" y="1892"/>
                </a:moveTo>
                <a:lnTo>
                  <a:pt x="0" y="939"/>
                </a:lnTo>
                <a:lnTo>
                  <a:pt x="469" y="482"/>
                </a:lnTo>
                <a:lnTo>
                  <a:pt x="939" y="0"/>
                </a:lnTo>
                <a:lnTo>
                  <a:pt x="1879" y="0"/>
                </a:lnTo>
                <a:lnTo>
                  <a:pt x="58165" y="0"/>
                </a:lnTo>
                <a:lnTo>
                  <a:pt x="59105" y="0"/>
                </a:lnTo>
                <a:lnTo>
                  <a:pt x="59575" y="482"/>
                </a:lnTo>
                <a:lnTo>
                  <a:pt x="60058" y="939"/>
                </a:lnTo>
                <a:lnTo>
                  <a:pt x="60058" y="1892"/>
                </a:lnTo>
                <a:lnTo>
                  <a:pt x="60058" y="12192"/>
                </a:lnTo>
                <a:lnTo>
                  <a:pt x="0" y="12192"/>
                </a:lnTo>
                <a:lnTo>
                  <a:pt x="0" y="1892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66">
            <a:extLst>
              <a:ext uri="{FF2B5EF4-FFF2-40B4-BE49-F238E27FC236}">
                <a16:creationId xmlns:a16="http://schemas.microsoft.com/office/drawing/2014/main" id="{1753423A-8C86-E240-87EA-6F88E6A5200F}"/>
              </a:ext>
            </a:extLst>
          </p:cNvPr>
          <p:cNvSpPr/>
          <p:nvPr userDrawn="1"/>
        </p:nvSpPr>
        <p:spPr>
          <a:xfrm>
            <a:off x="5570723" y="3326835"/>
            <a:ext cx="223520" cy="276225"/>
          </a:xfrm>
          <a:custGeom>
            <a:avLst/>
            <a:gdLst/>
            <a:ahLst/>
            <a:cxnLst/>
            <a:rect l="l" t="t" r="r" b="b"/>
            <a:pathLst>
              <a:path w="223520" h="276225">
                <a:moveTo>
                  <a:pt x="0" y="0"/>
                </a:moveTo>
                <a:lnTo>
                  <a:pt x="0" y="266458"/>
                </a:lnTo>
                <a:lnTo>
                  <a:pt x="0" y="268351"/>
                </a:lnTo>
                <a:lnTo>
                  <a:pt x="939" y="270217"/>
                </a:lnTo>
                <a:lnTo>
                  <a:pt x="7518" y="275374"/>
                </a:lnTo>
                <a:lnTo>
                  <a:pt x="9398" y="275844"/>
                </a:lnTo>
                <a:lnTo>
                  <a:pt x="213931" y="275844"/>
                </a:lnTo>
                <a:lnTo>
                  <a:pt x="215811" y="275374"/>
                </a:lnTo>
                <a:lnTo>
                  <a:pt x="217690" y="274916"/>
                </a:lnTo>
                <a:lnTo>
                  <a:pt x="219087" y="273977"/>
                </a:lnTo>
                <a:lnTo>
                  <a:pt x="220497" y="273024"/>
                </a:lnTo>
                <a:lnTo>
                  <a:pt x="221907" y="271614"/>
                </a:lnTo>
                <a:lnTo>
                  <a:pt x="222389" y="270217"/>
                </a:lnTo>
                <a:lnTo>
                  <a:pt x="223304" y="268351"/>
                </a:lnTo>
                <a:lnTo>
                  <a:pt x="223304" y="266458"/>
                </a:lnTo>
                <a:lnTo>
                  <a:pt x="223304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67">
            <a:extLst>
              <a:ext uri="{FF2B5EF4-FFF2-40B4-BE49-F238E27FC236}">
                <a16:creationId xmlns:a16="http://schemas.microsoft.com/office/drawing/2014/main" id="{5CCA89FA-EFDB-4B46-84DE-EE434150757D}"/>
              </a:ext>
            </a:extLst>
          </p:cNvPr>
          <p:cNvSpPr/>
          <p:nvPr userDrawn="1"/>
        </p:nvSpPr>
        <p:spPr>
          <a:xfrm>
            <a:off x="5616241" y="3363900"/>
            <a:ext cx="0" cy="201930"/>
          </a:xfrm>
          <a:custGeom>
            <a:avLst/>
            <a:gdLst/>
            <a:ahLst/>
            <a:cxnLst/>
            <a:rect l="l" t="t" r="r" b="b"/>
            <a:pathLst>
              <a:path h="201930">
                <a:moveTo>
                  <a:pt x="0" y="201714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68">
            <a:extLst>
              <a:ext uri="{FF2B5EF4-FFF2-40B4-BE49-F238E27FC236}">
                <a16:creationId xmlns:a16="http://schemas.microsoft.com/office/drawing/2014/main" id="{5CE11EE9-4E8D-A243-B90B-2E8A11BBDFE8}"/>
              </a:ext>
            </a:extLst>
          </p:cNvPr>
          <p:cNvSpPr/>
          <p:nvPr userDrawn="1"/>
        </p:nvSpPr>
        <p:spPr>
          <a:xfrm>
            <a:off x="5682389" y="3363896"/>
            <a:ext cx="0" cy="201930"/>
          </a:xfrm>
          <a:custGeom>
            <a:avLst/>
            <a:gdLst/>
            <a:ahLst/>
            <a:cxnLst/>
            <a:rect l="l" t="t" r="r" b="b"/>
            <a:pathLst>
              <a:path h="201930">
                <a:moveTo>
                  <a:pt x="0" y="0"/>
                </a:moveTo>
                <a:lnTo>
                  <a:pt x="0" y="201714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69">
            <a:extLst>
              <a:ext uri="{FF2B5EF4-FFF2-40B4-BE49-F238E27FC236}">
                <a16:creationId xmlns:a16="http://schemas.microsoft.com/office/drawing/2014/main" id="{2C22F66D-9758-1C4E-BD96-273F976E5788}"/>
              </a:ext>
            </a:extLst>
          </p:cNvPr>
          <p:cNvSpPr/>
          <p:nvPr userDrawn="1"/>
        </p:nvSpPr>
        <p:spPr>
          <a:xfrm>
            <a:off x="5748537" y="3363896"/>
            <a:ext cx="0" cy="201930"/>
          </a:xfrm>
          <a:custGeom>
            <a:avLst/>
            <a:gdLst/>
            <a:ahLst/>
            <a:cxnLst/>
            <a:rect l="l" t="t" r="r" b="b"/>
            <a:pathLst>
              <a:path h="201930">
                <a:moveTo>
                  <a:pt x="0" y="0"/>
                </a:moveTo>
                <a:lnTo>
                  <a:pt x="0" y="201714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0">
            <a:extLst>
              <a:ext uri="{FF2B5EF4-FFF2-40B4-BE49-F238E27FC236}">
                <a16:creationId xmlns:a16="http://schemas.microsoft.com/office/drawing/2014/main" id="{00F69E45-514D-5645-B508-AF83C0CB9BF0}"/>
              </a:ext>
            </a:extLst>
          </p:cNvPr>
          <p:cNvSpPr/>
          <p:nvPr userDrawn="1"/>
        </p:nvSpPr>
        <p:spPr>
          <a:xfrm>
            <a:off x="1929158" y="4255108"/>
            <a:ext cx="254067" cy="38953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1">
            <a:extLst>
              <a:ext uri="{FF2B5EF4-FFF2-40B4-BE49-F238E27FC236}">
                <a16:creationId xmlns:a16="http://schemas.microsoft.com/office/drawing/2014/main" id="{55230128-1AE2-2048-9D6C-51468607E4E0}"/>
              </a:ext>
            </a:extLst>
          </p:cNvPr>
          <p:cNvSpPr/>
          <p:nvPr userDrawn="1"/>
        </p:nvSpPr>
        <p:spPr>
          <a:xfrm>
            <a:off x="2437363" y="4547056"/>
            <a:ext cx="283845" cy="104139"/>
          </a:xfrm>
          <a:custGeom>
            <a:avLst/>
            <a:gdLst/>
            <a:ahLst/>
            <a:cxnLst/>
            <a:rect l="l" t="t" r="r" b="b"/>
            <a:pathLst>
              <a:path w="283844" h="104139">
                <a:moveTo>
                  <a:pt x="129489" y="0"/>
                </a:moveTo>
                <a:lnTo>
                  <a:pt x="119164" y="927"/>
                </a:lnTo>
                <a:lnTo>
                  <a:pt x="108838" y="2806"/>
                </a:lnTo>
                <a:lnTo>
                  <a:pt x="70840" y="15951"/>
                </a:lnTo>
                <a:lnTo>
                  <a:pt x="37528" y="37528"/>
                </a:lnTo>
                <a:lnTo>
                  <a:pt x="10794" y="66611"/>
                </a:lnTo>
                <a:lnTo>
                  <a:pt x="0" y="83045"/>
                </a:lnTo>
                <a:lnTo>
                  <a:pt x="5626" y="85369"/>
                </a:lnTo>
                <a:lnTo>
                  <a:pt x="58635" y="98044"/>
                </a:lnTo>
                <a:lnTo>
                  <a:pt x="98056" y="102260"/>
                </a:lnTo>
                <a:lnTo>
                  <a:pt x="141681" y="103670"/>
                </a:lnTo>
                <a:lnTo>
                  <a:pt x="164198" y="103212"/>
                </a:lnTo>
                <a:lnTo>
                  <a:pt x="206425" y="100393"/>
                </a:lnTo>
                <a:lnTo>
                  <a:pt x="258483" y="91478"/>
                </a:lnTo>
                <a:lnTo>
                  <a:pt x="283845" y="83045"/>
                </a:lnTo>
                <a:lnTo>
                  <a:pt x="278676" y="74587"/>
                </a:lnTo>
                <a:lnTo>
                  <a:pt x="253352" y="44094"/>
                </a:lnTo>
                <a:lnTo>
                  <a:pt x="221907" y="20624"/>
                </a:lnTo>
                <a:lnTo>
                  <a:pt x="184848" y="5168"/>
                </a:lnTo>
                <a:lnTo>
                  <a:pt x="164668" y="927"/>
                </a:lnTo>
                <a:lnTo>
                  <a:pt x="154355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2">
            <a:extLst>
              <a:ext uri="{FF2B5EF4-FFF2-40B4-BE49-F238E27FC236}">
                <a16:creationId xmlns:a16="http://schemas.microsoft.com/office/drawing/2014/main" id="{4FFA6420-9043-2947-A78C-1F099A09F081}"/>
              </a:ext>
            </a:extLst>
          </p:cNvPr>
          <p:cNvSpPr/>
          <p:nvPr userDrawn="1"/>
        </p:nvSpPr>
        <p:spPr>
          <a:xfrm>
            <a:off x="2579046" y="4291363"/>
            <a:ext cx="0" cy="267970"/>
          </a:xfrm>
          <a:custGeom>
            <a:avLst/>
            <a:gdLst/>
            <a:ahLst/>
            <a:cxnLst/>
            <a:rect l="l" t="t" r="r" b="b"/>
            <a:pathLst>
              <a:path h="267970">
                <a:moveTo>
                  <a:pt x="0" y="267423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73">
            <a:extLst>
              <a:ext uri="{FF2B5EF4-FFF2-40B4-BE49-F238E27FC236}">
                <a16:creationId xmlns:a16="http://schemas.microsoft.com/office/drawing/2014/main" id="{08FCA55D-9968-B944-BA58-E033E938FF11}"/>
              </a:ext>
            </a:extLst>
          </p:cNvPr>
          <p:cNvSpPr/>
          <p:nvPr userDrawn="1"/>
        </p:nvSpPr>
        <p:spPr>
          <a:xfrm>
            <a:off x="2436287" y="4287481"/>
            <a:ext cx="252681" cy="21749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74">
            <a:extLst>
              <a:ext uri="{FF2B5EF4-FFF2-40B4-BE49-F238E27FC236}">
                <a16:creationId xmlns:a16="http://schemas.microsoft.com/office/drawing/2014/main" id="{0B02418A-A80F-E045-ACBF-6D88D1D6840E}"/>
              </a:ext>
            </a:extLst>
          </p:cNvPr>
          <p:cNvSpPr/>
          <p:nvPr userDrawn="1"/>
        </p:nvSpPr>
        <p:spPr>
          <a:xfrm>
            <a:off x="5525225" y="4581768"/>
            <a:ext cx="314325" cy="11430"/>
          </a:xfrm>
          <a:custGeom>
            <a:avLst/>
            <a:gdLst/>
            <a:ahLst/>
            <a:cxnLst/>
            <a:rect l="l" t="t" r="r" b="b"/>
            <a:pathLst>
              <a:path w="314325" h="11429">
                <a:moveTo>
                  <a:pt x="314325" y="0"/>
                </a:moveTo>
                <a:lnTo>
                  <a:pt x="309626" y="457"/>
                </a:lnTo>
                <a:lnTo>
                  <a:pt x="305866" y="1409"/>
                </a:lnTo>
                <a:lnTo>
                  <a:pt x="302590" y="2806"/>
                </a:lnTo>
                <a:lnTo>
                  <a:pt x="299300" y="4699"/>
                </a:lnTo>
                <a:lnTo>
                  <a:pt x="295084" y="7035"/>
                </a:lnTo>
                <a:lnTo>
                  <a:pt x="289915" y="9385"/>
                </a:lnTo>
                <a:lnTo>
                  <a:pt x="286639" y="10325"/>
                </a:lnTo>
                <a:lnTo>
                  <a:pt x="283349" y="10782"/>
                </a:lnTo>
                <a:lnTo>
                  <a:pt x="279615" y="11264"/>
                </a:lnTo>
                <a:lnTo>
                  <a:pt x="274916" y="11264"/>
                </a:lnTo>
                <a:lnTo>
                  <a:pt x="270700" y="11264"/>
                </a:lnTo>
                <a:lnTo>
                  <a:pt x="247700" y="2806"/>
                </a:lnTo>
                <a:lnTo>
                  <a:pt x="244424" y="1409"/>
                </a:lnTo>
                <a:lnTo>
                  <a:pt x="240665" y="457"/>
                </a:lnTo>
                <a:lnTo>
                  <a:pt x="235991" y="0"/>
                </a:lnTo>
                <a:lnTo>
                  <a:pt x="230822" y="457"/>
                </a:lnTo>
                <a:lnTo>
                  <a:pt x="227063" y="1409"/>
                </a:lnTo>
                <a:lnTo>
                  <a:pt x="223774" y="2806"/>
                </a:lnTo>
                <a:lnTo>
                  <a:pt x="220954" y="4699"/>
                </a:lnTo>
                <a:lnTo>
                  <a:pt x="216281" y="7035"/>
                </a:lnTo>
                <a:lnTo>
                  <a:pt x="211112" y="9385"/>
                </a:lnTo>
                <a:lnTo>
                  <a:pt x="208305" y="10325"/>
                </a:lnTo>
                <a:lnTo>
                  <a:pt x="204546" y="10782"/>
                </a:lnTo>
                <a:lnTo>
                  <a:pt x="200787" y="11264"/>
                </a:lnTo>
                <a:lnTo>
                  <a:pt x="196570" y="11264"/>
                </a:lnTo>
                <a:lnTo>
                  <a:pt x="191871" y="11264"/>
                </a:lnTo>
                <a:lnTo>
                  <a:pt x="188112" y="10782"/>
                </a:lnTo>
                <a:lnTo>
                  <a:pt x="168897" y="2806"/>
                </a:lnTo>
                <a:lnTo>
                  <a:pt x="165595" y="1409"/>
                </a:lnTo>
                <a:lnTo>
                  <a:pt x="161848" y="457"/>
                </a:lnTo>
                <a:lnTo>
                  <a:pt x="157162" y="0"/>
                </a:lnTo>
                <a:lnTo>
                  <a:pt x="152463" y="457"/>
                </a:lnTo>
                <a:lnTo>
                  <a:pt x="148729" y="1409"/>
                </a:lnTo>
                <a:lnTo>
                  <a:pt x="145427" y="2806"/>
                </a:lnTo>
                <a:lnTo>
                  <a:pt x="142151" y="4699"/>
                </a:lnTo>
                <a:lnTo>
                  <a:pt x="137922" y="7035"/>
                </a:lnTo>
                <a:lnTo>
                  <a:pt x="132753" y="9385"/>
                </a:lnTo>
                <a:lnTo>
                  <a:pt x="129489" y="10325"/>
                </a:lnTo>
                <a:lnTo>
                  <a:pt x="126187" y="10782"/>
                </a:lnTo>
                <a:lnTo>
                  <a:pt x="121970" y="11264"/>
                </a:lnTo>
                <a:lnTo>
                  <a:pt x="117754" y="11264"/>
                </a:lnTo>
                <a:lnTo>
                  <a:pt x="113538" y="11264"/>
                </a:lnTo>
                <a:lnTo>
                  <a:pt x="109778" y="10782"/>
                </a:lnTo>
                <a:lnTo>
                  <a:pt x="106019" y="10325"/>
                </a:lnTo>
                <a:lnTo>
                  <a:pt x="103212" y="9385"/>
                </a:lnTo>
                <a:lnTo>
                  <a:pt x="98043" y="7035"/>
                </a:lnTo>
                <a:lnTo>
                  <a:pt x="93370" y="4699"/>
                </a:lnTo>
                <a:lnTo>
                  <a:pt x="90068" y="2806"/>
                </a:lnTo>
                <a:lnTo>
                  <a:pt x="87261" y="1409"/>
                </a:lnTo>
                <a:lnTo>
                  <a:pt x="83502" y="457"/>
                </a:lnTo>
                <a:lnTo>
                  <a:pt x="78346" y="0"/>
                </a:lnTo>
                <a:lnTo>
                  <a:pt x="73660" y="457"/>
                </a:lnTo>
                <a:lnTo>
                  <a:pt x="69900" y="1409"/>
                </a:lnTo>
                <a:lnTo>
                  <a:pt x="66611" y="2806"/>
                </a:lnTo>
                <a:lnTo>
                  <a:pt x="63334" y="4699"/>
                </a:lnTo>
                <a:lnTo>
                  <a:pt x="59118" y="7035"/>
                </a:lnTo>
                <a:lnTo>
                  <a:pt x="53949" y="9385"/>
                </a:lnTo>
                <a:lnTo>
                  <a:pt x="50660" y="10325"/>
                </a:lnTo>
                <a:lnTo>
                  <a:pt x="47383" y="10782"/>
                </a:lnTo>
                <a:lnTo>
                  <a:pt x="43624" y="11264"/>
                </a:lnTo>
                <a:lnTo>
                  <a:pt x="39408" y="11264"/>
                </a:lnTo>
                <a:lnTo>
                  <a:pt x="34709" y="11264"/>
                </a:lnTo>
                <a:lnTo>
                  <a:pt x="11734" y="2806"/>
                </a:lnTo>
                <a:lnTo>
                  <a:pt x="8432" y="1409"/>
                </a:lnTo>
                <a:lnTo>
                  <a:pt x="4699" y="457"/>
                </a:lnTo>
                <a:lnTo>
                  <a:pt x="0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75">
            <a:extLst>
              <a:ext uri="{FF2B5EF4-FFF2-40B4-BE49-F238E27FC236}">
                <a16:creationId xmlns:a16="http://schemas.microsoft.com/office/drawing/2014/main" id="{F5DE097A-06BF-5C43-89A1-7A9BD245C9A1}"/>
              </a:ext>
            </a:extLst>
          </p:cNvPr>
          <p:cNvSpPr/>
          <p:nvPr userDrawn="1"/>
        </p:nvSpPr>
        <p:spPr>
          <a:xfrm>
            <a:off x="5525225" y="4604286"/>
            <a:ext cx="314325" cy="11430"/>
          </a:xfrm>
          <a:custGeom>
            <a:avLst/>
            <a:gdLst/>
            <a:ahLst/>
            <a:cxnLst/>
            <a:rect l="l" t="t" r="r" b="b"/>
            <a:pathLst>
              <a:path w="314325" h="11429">
                <a:moveTo>
                  <a:pt x="0" y="0"/>
                </a:moveTo>
                <a:lnTo>
                  <a:pt x="4216" y="457"/>
                </a:lnTo>
                <a:lnTo>
                  <a:pt x="7975" y="939"/>
                </a:lnTo>
                <a:lnTo>
                  <a:pt x="27216" y="8915"/>
                </a:lnTo>
                <a:lnTo>
                  <a:pt x="30492" y="10325"/>
                </a:lnTo>
                <a:lnTo>
                  <a:pt x="34251" y="11264"/>
                </a:lnTo>
                <a:lnTo>
                  <a:pt x="39408" y="11264"/>
                </a:lnTo>
                <a:lnTo>
                  <a:pt x="44094" y="11264"/>
                </a:lnTo>
                <a:lnTo>
                  <a:pt x="47853" y="10325"/>
                </a:lnTo>
                <a:lnTo>
                  <a:pt x="51142" y="8915"/>
                </a:lnTo>
                <a:lnTo>
                  <a:pt x="53949" y="7035"/>
                </a:lnTo>
                <a:lnTo>
                  <a:pt x="58635" y="4699"/>
                </a:lnTo>
                <a:lnTo>
                  <a:pt x="63792" y="2349"/>
                </a:lnTo>
                <a:lnTo>
                  <a:pt x="66611" y="1409"/>
                </a:lnTo>
                <a:lnTo>
                  <a:pt x="70370" y="939"/>
                </a:lnTo>
                <a:lnTo>
                  <a:pt x="74117" y="457"/>
                </a:lnTo>
                <a:lnTo>
                  <a:pt x="78346" y="0"/>
                </a:lnTo>
                <a:lnTo>
                  <a:pt x="83045" y="457"/>
                </a:lnTo>
                <a:lnTo>
                  <a:pt x="86791" y="939"/>
                </a:lnTo>
                <a:lnTo>
                  <a:pt x="106019" y="8915"/>
                </a:lnTo>
                <a:lnTo>
                  <a:pt x="109308" y="10325"/>
                </a:lnTo>
                <a:lnTo>
                  <a:pt x="113068" y="11264"/>
                </a:lnTo>
                <a:lnTo>
                  <a:pt x="117754" y="11264"/>
                </a:lnTo>
                <a:lnTo>
                  <a:pt x="122453" y="11264"/>
                </a:lnTo>
                <a:lnTo>
                  <a:pt x="126187" y="10325"/>
                </a:lnTo>
                <a:lnTo>
                  <a:pt x="129489" y="8915"/>
                </a:lnTo>
                <a:lnTo>
                  <a:pt x="132753" y="7035"/>
                </a:lnTo>
                <a:lnTo>
                  <a:pt x="136994" y="4699"/>
                </a:lnTo>
                <a:lnTo>
                  <a:pt x="157162" y="0"/>
                </a:lnTo>
                <a:lnTo>
                  <a:pt x="161378" y="457"/>
                </a:lnTo>
                <a:lnTo>
                  <a:pt x="184848" y="8915"/>
                </a:lnTo>
                <a:lnTo>
                  <a:pt x="188112" y="10325"/>
                </a:lnTo>
                <a:lnTo>
                  <a:pt x="191871" y="11264"/>
                </a:lnTo>
                <a:lnTo>
                  <a:pt x="196570" y="11264"/>
                </a:lnTo>
                <a:lnTo>
                  <a:pt x="201256" y="11264"/>
                </a:lnTo>
                <a:lnTo>
                  <a:pt x="205016" y="10325"/>
                </a:lnTo>
                <a:lnTo>
                  <a:pt x="208305" y="8915"/>
                </a:lnTo>
                <a:lnTo>
                  <a:pt x="211582" y="7035"/>
                </a:lnTo>
                <a:lnTo>
                  <a:pt x="215798" y="4699"/>
                </a:lnTo>
                <a:lnTo>
                  <a:pt x="235991" y="0"/>
                </a:lnTo>
                <a:lnTo>
                  <a:pt x="240207" y="457"/>
                </a:lnTo>
                <a:lnTo>
                  <a:pt x="243954" y="939"/>
                </a:lnTo>
                <a:lnTo>
                  <a:pt x="247700" y="1409"/>
                </a:lnTo>
                <a:lnTo>
                  <a:pt x="250532" y="2349"/>
                </a:lnTo>
                <a:lnTo>
                  <a:pt x="255676" y="4699"/>
                </a:lnTo>
                <a:lnTo>
                  <a:pt x="259905" y="7035"/>
                </a:lnTo>
                <a:lnTo>
                  <a:pt x="263182" y="8915"/>
                </a:lnTo>
                <a:lnTo>
                  <a:pt x="266471" y="10325"/>
                </a:lnTo>
                <a:lnTo>
                  <a:pt x="270217" y="11264"/>
                </a:lnTo>
                <a:lnTo>
                  <a:pt x="274916" y="11264"/>
                </a:lnTo>
                <a:lnTo>
                  <a:pt x="280073" y="11264"/>
                </a:lnTo>
                <a:lnTo>
                  <a:pt x="283832" y="10325"/>
                </a:lnTo>
                <a:lnTo>
                  <a:pt x="287108" y="8915"/>
                </a:lnTo>
                <a:lnTo>
                  <a:pt x="289915" y="7035"/>
                </a:lnTo>
                <a:lnTo>
                  <a:pt x="294614" y="4699"/>
                </a:lnTo>
                <a:lnTo>
                  <a:pt x="299783" y="2349"/>
                </a:lnTo>
                <a:lnTo>
                  <a:pt x="302590" y="1409"/>
                </a:lnTo>
                <a:lnTo>
                  <a:pt x="306349" y="939"/>
                </a:lnTo>
                <a:lnTo>
                  <a:pt x="310108" y="457"/>
                </a:lnTo>
                <a:lnTo>
                  <a:pt x="314325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76">
            <a:extLst>
              <a:ext uri="{FF2B5EF4-FFF2-40B4-BE49-F238E27FC236}">
                <a16:creationId xmlns:a16="http://schemas.microsoft.com/office/drawing/2014/main" id="{F34A97B1-4E02-004F-B944-F8DDAD61A3B7}"/>
              </a:ext>
            </a:extLst>
          </p:cNvPr>
          <p:cNvSpPr/>
          <p:nvPr userDrawn="1"/>
        </p:nvSpPr>
        <p:spPr>
          <a:xfrm>
            <a:off x="5525225" y="4623048"/>
            <a:ext cx="314325" cy="11430"/>
          </a:xfrm>
          <a:custGeom>
            <a:avLst/>
            <a:gdLst/>
            <a:ahLst/>
            <a:cxnLst/>
            <a:rect l="l" t="t" r="r" b="b"/>
            <a:pathLst>
              <a:path w="314325" h="11429">
                <a:moveTo>
                  <a:pt x="314325" y="0"/>
                </a:moveTo>
                <a:lnTo>
                  <a:pt x="309626" y="482"/>
                </a:lnTo>
                <a:lnTo>
                  <a:pt x="305866" y="1409"/>
                </a:lnTo>
                <a:lnTo>
                  <a:pt x="302590" y="2806"/>
                </a:lnTo>
                <a:lnTo>
                  <a:pt x="299300" y="4699"/>
                </a:lnTo>
                <a:lnTo>
                  <a:pt x="295084" y="7048"/>
                </a:lnTo>
                <a:lnTo>
                  <a:pt x="289915" y="9385"/>
                </a:lnTo>
                <a:lnTo>
                  <a:pt x="286639" y="10325"/>
                </a:lnTo>
                <a:lnTo>
                  <a:pt x="283349" y="10782"/>
                </a:lnTo>
                <a:lnTo>
                  <a:pt x="279615" y="11264"/>
                </a:lnTo>
                <a:lnTo>
                  <a:pt x="274916" y="11264"/>
                </a:lnTo>
                <a:lnTo>
                  <a:pt x="270700" y="11264"/>
                </a:lnTo>
                <a:lnTo>
                  <a:pt x="247700" y="2806"/>
                </a:lnTo>
                <a:lnTo>
                  <a:pt x="244424" y="1409"/>
                </a:lnTo>
                <a:lnTo>
                  <a:pt x="240665" y="482"/>
                </a:lnTo>
                <a:lnTo>
                  <a:pt x="235991" y="0"/>
                </a:lnTo>
                <a:lnTo>
                  <a:pt x="230822" y="482"/>
                </a:lnTo>
                <a:lnTo>
                  <a:pt x="227063" y="1409"/>
                </a:lnTo>
                <a:lnTo>
                  <a:pt x="223774" y="2806"/>
                </a:lnTo>
                <a:lnTo>
                  <a:pt x="220954" y="4699"/>
                </a:lnTo>
                <a:lnTo>
                  <a:pt x="216281" y="7048"/>
                </a:lnTo>
                <a:lnTo>
                  <a:pt x="211112" y="9385"/>
                </a:lnTo>
                <a:lnTo>
                  <a:pt x="208305" y="10325"/>
                </a:lnTo>
                <a:lnTo>
                  <a:pt x="204546" y="10782"/>
                </a:lnTo>
                <a:lnTo>
                  <a:pt x="200787" y="11264"/>
                </a:lnTo>
                <a:lnTo>
                  <a:pt x="196570" y="11264"/>
                </a:lnTo>
                <a:lnTo>
                  <a:pt x="191871" y="11264"/>
                </a:lnTo>
                <a:lnTo>
                  <a:pt x="188112" y="10782"/>
                </a:lnTo>
                <a:lnTo>
                  <a:pt x="168897" y="2806"/>
                </a:lnTo>
                <a:lnTo>
                  <a:pt x="165595" y="1409"/>
                </a:lnTo>
                <a:lnTo>
                  <a:pt x="161848" y="482"/>
                </a:lnTo>
                <a:lnTo>
                  <a:pt x="157162" y="0"/>
                </a:lnTo>
                <a:lnTo>
                  <a:pt x="152463" y="482"/>
                </a:lnTo>
                <a:lnTo>
                  <a:pt x="148729" y="1409"/>
                </a:lnTo>
                <a:lnTo>
                  <a:pt x="145427" y="2806"/>
                </a:lnTo>
                <a:lnTo>
                  <a:pt x="142151" y="4699"/>
                </a:lnTo>
                <a:lnTo>
                  <a:pt x="137922" y="7048"/>
                </a:lnTo>
                <a:lnTo>
                  <a:pt x="132753" y="9385"/>
                </a:lnTo>
                <a:lnTo>
                  <a:pt x="129489" y="10325"/>
                </a:lnTo>
                <a:lnTo>
                  <a:pt x="126187" y="10782"/>
                </a:lnTo>
                <a:lnTo>
                  <a:pt x="121970" y="11264"/>
                </a:lnTo>
                <a:lnTo>
                  <a:pt x="117754" y="11264"/>
                </a:lnTo>
                <a:lnTo>
                  <a:pt x="113538" y="11264"/>
                </a:lnTo>
                <a:lnTo>
                  <a:pt x="109778" y="10782"/>
                </a:lnTo>
                <a:lnTo>
                  <a:pt x="106019" y="10325"/>
                </a:lnTo>
                <a:lnTo>
                  <a:pt x="103212" y="9385"/>
                </a:lnTo>
                <a:lnTo>
                  <a:pt x="98043" y="7048"/>
                </a:lnTo>
                <a:lnTo>
                  <a:pt x="93370" y="4699"/>
                </a:lnTo>
                <a:lnTo>
                  <a:pt x="90068" y="2806"/>
                </a:lnTo>
                <a:lnTo>
                  <a:pt x="87261" y="1409"/>
                </a:lnTo>
                <a:lnTo>
                  <a:pt x="83502" y="482"/>
                </a:lnTo>
                <a:lnTo>
                  <a:pt x="78346" y="0"/>
                </a:lnTo>
                <a:lnTo>
                  <a:pt x="73660" y="482"/>
                </a:lnTo>
                <a:lnTo>
                  <a:pt x="69900" y="1409"/>
                </a:lnTo>
                <a:lnTo>
                  <a:pt x="66611" y="2806"/>
                </a:lnTo>
                <a:lnTo>
                  <a:pt x="63334" y="4699"/>
                </a:lnTo>
                <a:lnTo>
                  <a:pt x="59118" y="7048"/>
                </a:lnTo>
                <a:lnTo>
                  <a:pt x="53949" y="9385"/>
                </a:lnTo>
                <a:lnTo>
                  <a:pt x="50660" y="10325"/>
                </a:lnTo>
                <a:lnTo>
                  <a:pt x="47383" y="10782"/>
                </a:lnTo>
                <a:lnTo>
                  <a:pt x="43624" y="11264"/>
                </a:lnTo>
                <a:lnTo>
                  <a:pt x="39408" y="11264"/>
                </a:lnTo>
                <a:lnTo>
                  <a:pt x="34709" y="11264"/>
                </a:lnTo>
                <a:lnTo>
                  <a:pt x="11734" y="2806"/>
                </a:lnTo>
                <a:lnTo>
                  <a:pt x="8432" y="1409"/>
                </a:lnTo>
                <a:lnTo>
                  <a:pt x="4699" y="482"/>
                </a:lnTo>
                <a:lnTo>
                  <a:pt x="0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77">
            <a:extLst>
              <a:ext uri="{FF2B5EF4-FFF2-40B4-BE49-F238E27FC236}">
                <a16:creationId xmlns:a16="http://schemas.microsoft.com/office/drawing/2014/main" id="{0CAACD2C-BD3F-4C44-9A8E-B4BD9B87AC19}"/>
              </a:ext>
            </a:extLst>
          </p:cNvPr>
          <p:cNvSpPr/>
          <p:nvPr userDrawn="1"/>
        </p:nvSpPr>
        <p:spPr>
          <a:xfrm>
            <a:off x="5548203" y="4282466"/>
            <a:ext cx="269240" cy="290195"/>
          </a:xfrm>
          <a:custGeom>
            <a:avLst/>
            <a:gdLst/>
            <a:ahLst/>
            <a:cxnLst/>
            <a:rect l="l" t="t" r="r" b="b"/>
            <a:pathLst>
              <a:path w="269239" h="290195">
                <a:moveTo>
                  <a:pt x="257098" y="129946"/>
                </a:moveTo>
                <a:lnTo>
                  <a:pt x="240207" y="123380"/>
                </a:lnTo>
                <a:lnTo>
                  <a:pt x="240207" y="68021"/>
                </a:lnTo>
                <a:lnTo>
                  <a:pt x="207848" y="68021"/>
                </a:lnTo>
                <a:lnTo>
                  <a:pt x="207848" y="38925"/>
                </a:lnTo>
                <a:lnTo>
                  <a:pt x="162331" y="38925"/>
                </a:lnTo>
                <a:lnTo>
                  <a:pt x="162331" y="0"/>
                </a:lnTo>
                <a:lnTo>
                  <a:pt x="134188" y="0"/>
                </a:lnTo>
                <a:lnTo>
                  <a:pt x="106045" y="0"/>
                </a:lnTo>
                <a:lnTo>
                  <a:pt x="106045" y="38925"/>
                </a:lnTo>
                <a:lnTo>
                  <a:pt x="60528" y="38925"/>
                </a:lnTo>
                <a:lnTo>
                  <a:pt x="60528" y="68021"/>
                </a:lnTo>
                <a:lnTo>
                  <a:pt x="28168" y="68021"/>
                </a:lnTo>
                <a:lnTo>
                  <a:pt x="28168" y="123380"/>
                </a:lnTo>
                <a:lnTo>
                  <a:pt x="11277" y="129946"/>
                </a:lnTo>
                <a:lnTo>
                  <a:pt x="7975" y="131813"/>
                </a:lnTo>
                <a:lnTo>
                  <a:pt x="5168" y="134162"/>
                </a:lnTo>
                <a:lnTo>
                  <a:pt x="2832" y="136982"/>
                </a:lnTo>
                <a:lnTo>
                  <a:pt x="952" y="139788"/>
                </a:lnTo>
                <a:lnTo>
                  <a:pt x="0" y="142595"/>
                </a:lnTo>
                <a:lnTo>
                  <a:pt x="0" y="145897"/>
                </a:lnTo>
                <a:lnTo>
                  <a:pt x="0" y="149656"/>
                </a:lnTo>
                <a:lnTo>
                  <a:pt x="1409" y="153403"/>
                </a:lnTo>
                <a:lnTo>
                  <a:pt x="29095" y="217208"/>
                </a:lnTo>
                <a:lnTo>
                  <a:pt x="29095" y="285699"/>
                </a:lnTo>
                <a:lnTo>
                  <a:pt x="51142" y="279133"/>
                </a:lnTo>
                <a:lnTo>
                  <a:pt x="55359" y="278650"/>
                </a:lnTo>
                <a:lnTo>
                  <a:pt x="84455" y="287108"/>
                </a:lnTo>
                <a:lnTo>
                  <a:pt x="87261" y="288518"/>
                </a:lnTo>
                <a:lnTo>
                  <a:pt x="89154" y="289458"/>
                </a:lnTo>
                <a:lnTo>
                  <a:pt x="91960" y="289915"/>
                </a:lnTo>
                <a:lnTo>
                  <a:pt x="94780" y="289915"/>
                </a:lnTo>
                <a:lnTo>
                  <a:pt x="98069" y="289915"/>
                </a:lnTo>
                <a:lnTo>
                  <a:pt x="100393" y="289458"/>
                </a:lnTo>
                <a:lnTo>
                  <a:pt x="102743" y="288518"/>
                </a:lnTo>
                <a:lnTo>
                  <a:pt x="105092" y="287108"/>
                </a:lnTo>
                <a:lnTo>
                  <a:pt x="110261" y="284302"/>
                </a:lnTo>
                <a:lnTo>
                  <a:pt x="134188" y="278650"/>
                </a:lnTo>
                <a:lnTo>
                  <a:pt x="139344" y="279133"/>
                </a:lnTo>
                <a:lnTo>
                  <a:pt x="144030" y="279590"/>
                </a:lnTo>
                <a:lnTo>
                  <a:pt x="148259" y="280543"/>
                </a:lnTo>
                <a:lnTo>
                  <a:pt x="152006" y="281952"/>
                </a:lnTo>
                <a:lnTo>
                  <a:pt x="158572" y="284302"/>
                </a:lnTo>
                <a:lnTo>
                  <a:pt x="163271" y="287108"/>
                </a:lnTo>
                <a:lnTo>
                  <a:pt x="165620" y="288518"/>
                </a:lnTo>
                <a:lnTo>
                  <a:pt x="167957" y="289458"/>
                </a:lnTo>
                <a:lnTo>
                  <a:pt x="170307" y="289915"/>
                </a:lnTo>
                <a:lnTo>
                  <a:pt x="173596" y="289915"/>
                </a:lnTo>
                <a:lnTo>
                  <a:pt x="176403" y="289915"/>
                </a:lnTo>
                <a:lnTo>
                  <a:pt x="179222" y="289458"/>
                </a:lnTo>
                <a:lnTo>
                  <a:pt x="181089" y="288518"/>
                </a:lnTo>
                <a:lnTo>
                  <a:pt x="183921" y="287108"/>
                </a:lnTo>
                <a:lnTo>
                  <a:pt x="213004" y="278650"/>
                </a:lnTo>
                <a:lnTo>
                  <a:pt x="217220" y="279133"/>
                </a:lnTo>
                <a:lnTo>
                  <a:pt x="221449" y="279590"/>
                </a:lnTo>
                <a:lnTo>
                  <a:pt x="225196" y="280060"/>
                </a:lnTo>
                <a:lnTo>
                  <a:pt x="228955" y="281000"/>
                </a:lnTo>
                <a:lnTo>
                  <a:pt x="234581" y="283349"/>
                </a:lnTo>
                <a:lnTo>
                  <a:pt x="239268" y="285699"/>
                </a:lnTo>
                <a:lnTo>
                  <a:pt x="239268" y="217208"/>
                </a:lnTo>
                <a:lnTo>
                  <a:pt x="266941" y="153403"/>
                </a:lnTo>
                <a:lnTo>
                  <a:pt x="268351" y="149656"/>
                </a:lnTo>
                <a:lnTo>
                  <a:pt x="268833" y="145897"/>
                </a:lnTo>
                <a:lnTo>
                  <a:pt x="268351" y="142595"/>
                </a:lnTo>
                <a:lnTo>
                  <a:pt x="267423" y="139788"/>
                </a:lnTo>
                <a:lnTo>
                  <a:pt x="265531" y="136982"/>
                </a:lnTo>
                <a:lnTo>
                  <a:pt x="263207" y="134162"/>
                </a:lnTo>
                <a:lnTo>
                  <a:pt x="260375" y="131813"/>
                </a:lnTo>
                <a:lnTo>
                  <a:pt x="257098" y="129946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78">
            <a:extLst>
              <a:ext uri="{FF2B5EF4-FFF2-40B4-BE49-F238E27FC236}">
                <a16:creationId xmlns:a16="http://schemas.microsoft.com/office/drawing/2014/main" id="{6C4C6524-5558-964F-8C30-8556DE8F470B}"/>
              </a:ext>
            </a:extLst>
          </p:cNvPr>
          <p:cNvSpPr/>
          <p:nvPr userDrawn="1"/>
        </p:nvSpPr>
        <p:spPr>
          <a:xfrm>
            <a:off x="5566845" y="4329226"/>
            <a:ext cx="231089" cy="14652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79">
            <a:extLst>
              <a:ext uri="{FF2B5EF4-FFF2-40B4-BE49-F238E27FC236}">
                <a16:creationId xmlns:a16="http://schemas.microsoft.com/office/drawing/2014/main" id="{ED6EEAEE-F5CD-DA4A-AEE4-E5E10156557B}"/>
              </a:ext>
            </a:extLst>
          </p:cNvPr>
          <p:cNvSpPr/>
          <p:nvPr userDrawn="1"/>
        </p:nvSpPr>
        <p:spPr>
          <a:xfrm>
            <a:off x="4429647" y="4769742"/>
            <a:ext cx="433760" cy="41688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0">
            <a:extLst>
              <a:ext uri="{FF2B5EF4-FFF2-40B4-BE49-F238E27FC236}">
                <a16:creationId xmlns:a16="http://schemas.microsoft.com/office/drawing/2014/main" id="{A1619A2E-5A63-4246-B190-C70CBDCB0B1A}"/>
              </a:ext>
            </a:extLst>
          </p:cNvPr>
          <p:cNvSpPr/>
          <p:nvPr userDrawn="1"/>
        </p:nvSpPr>
        <p:spPr>
          <a:xfrm>
            <a:off x="3960186" y="4985703"/>
            <a:ext cx="336550" cy="184785"/>
          </a:xfrm>
          <a:custGeom>
            <a:avLst/>
            <a:gdLst/>
            <a:ahLst/>
            <a:cxnLst/>
            <a:rect l="l" t="t" r="r" b="b"/>
            <a:pathLst>
              <a:path w="336550" h="184785">
                <a:moveTo>
                  <a:pt x="0" y="0"/>
                </a:moveTo>
                <a:lnTo>
                  <a:pt x="0" y="90068"/>
                </a:lnTo>
                <a:lnTo>
                  <a:pt x="167944" y="184365"/>
                </a:lnTo>
                <a:lnTo>
                  <a:pt x="336359" y="90068"/>
                </a:lnTo>
                <a:lnTo>
                  <a:pt x="336359" y="0"/>
                </a:lnTo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1">
            <a:extLst>
              <a:ext uri="{FF2B5EF4-FFF2-40B4-BE49-F238E27FC236}">
                <a16:creationId xmlns:a16="http://schemas.microsoft.com/office/drawing/2014/main" id="{542F12C3-B2FF-1F4A-8344-80FCC8CF10DB}"/>
              </a:ext>
            </a:extLst>
          </p:cNvPr>
          <p:cNvSpPr/>
          <p:nvPr userDrawn="1"/>
        </p:nvSpPr>
        <p:spPr>
          <a:xfrm>
            <a:off x="3960646" y="4786322"/>
            <a:ext cx="335915" cy="97155"/>
          </a:xfrm>
          <a:custGeom>
            <a:avLst/>
            <a:gdLst/>
            <a:ahLst/>
            <a:cxnLst/>
            <a:rect l="l" t="t" r="r" b="b"/>
            <a:pathLst>
              <a:path w="335914" h="97154">
                <a:moveTo>
                  <a:pt x="335902" y="96634"/>
                </a:moveTo>
                <a:lnTo>
                  <a:pt x="167030" y="0"/>
                </a:lnTo>
                <a:lnTo>
                  <a:pt x="0" y="96634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2">
            <a:extLst>
              <a:ext uri="{FF2B5EF4-FFF2-40B4-BE49-F238E27FC236}">
                <a16:creationId xmlns:a16="http://schemas.microsoft.com/office/drawing/2014/main" id="{C04B1DD1-1B5D-0645-9F6F-E432645AB645}"/>
              </a:ext>
            </a:extLst>
          </p:cNvPr>
          <p:cNvSpPr/>
          <p:nvPr userDrawn="1"/>
        </p:nvSpPr>
        <p:spPr>
          <a:xfrm>
            <a:off x="3907980" y="4873434"/>
            <a:ext cx="441255" cy="29663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83">
            <a:extLst>
              <a:ext uri="{FF2B5EF4-FFF2-40B4-BE49-F238E27FC236}">
                <a16:creationId xmlns:a16="http://schemas.microsoft.com/office/drawing/2014/main" id="{57416A46-8DCB-874C-96C0-6E7BFEE68FC7}"/>
              </a:ext>
            </a:extLst>
          </p:cNvPr>
          <p:cNvSpPr/>
          <p:nvPr userDrawn="1"/>
        </p:nvSpPr>
        <p:spPr>
          <a:xfrm>
            <a:off x="806983" y="4859830"/>
            <a:ext cx="427186" cy="24469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048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76DAE0-02BB-0C43-84E1-AA5D3187BBE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14C349-FCDD-4B46-B80F-14E91826D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461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1CE8A2-EC24-904E-B3D9-64875A0FE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065" y="5832991"/>
            <a:ext cx="2012688" cy="888484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2E1E253-9998-844D-BBAB-F1CCBFE3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353" y="6356350"/>
            <a:ext cx="133165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5890591D-C01A-3D49-94A6-AEF1C48D5F45}" type="datetimeFigureOut">
              <a:rPr lang="en-US" smtClean="0"/>
              <a:pPr/>
              <a:t>2/10/2020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2022938-3950-0C4A-A1C2-8FFF61B2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01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24188B8-2298-A940-9D0C-9E9DA5118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3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fld id="{B506D7F2-3479-E143-9726-04BC5CFE96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0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BB1C9-A13A-A949-A96F-753A92EAE0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8499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latin typeface="Barlow Condensed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06CEC-B8D8-FA44-8FE5-05D73A85A7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47650"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3764"/>
                </a:solidFill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FF7B63-7B68-A747-9CB7-76FDA5DEAB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64889" y="4395195"/>
            <a:ext cx="3584430" cy="15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4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50C4A-1E06-DA45-B3CC-72B68D11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34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45F2E-5B68-5C4F-866D-8C6115659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09227"/>
            <a:ext cx="10515600" cy="3867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546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8" r:id="rId4"/>
    <p:sldLayoutId id="2147483660" r:id="rId5"/>
    <p:sldLayoutId id="2147483661" r:id="rId6"/>
    <p:sldLayoutId id="2147483663" r:id="rId7"/>
    <p:sldLayoutId id="2147483654" r:id="rId8"/>
    <p:sldLayoutId id="2147483662" r:id="rId9"/>
    <p:sldLayoutId id="2147483655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Condensed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F3CBC-3481-C54E-9B21-CA1983006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9CF19-99B8-B24E-A2F6-6A2342A6D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3045" y="3046741"/>
            <a:ext cx="5261383" cy="2024598"/>
          </a:xfrm>
        </p:spPr>
        <p:txBody>
          <a:bodyPr>
            <a:no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</a:rPr>
              <a:t>RMA/AUMA/IAMA Asset Management Cohorts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2C69B4-4760-EC40-907A-6C2CB6CCD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0428" y="5226278"/>
            <a:ext cx="9144000" cy="1655762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February 12,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90A878-DEE8-F847-97DA-9DCA3080C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2" y="449985"/>
            <a:ext cx="4213266" cy="18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04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21298D-E537-410B-A5F8-D5B1BD229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67214"/>
            <a:ext cx="5055974" cy="3327143"/>
          </a:xfrm>
        </p:spPr>
        <p:txBody>
          <a:bodyPr/>
          <a:lstStyle/>
          <a:p>
            <a:r>
              <a:rPr lang="en-CA" sz="3200" i="1" dirty="0"/>
              <a:t>AUMA/RMA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Administer cohorts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/>
              <a:t>Reporting to FCM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/>
              <a:t>Grant management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/>
              <a:t>Consultant management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/>
              <a:t>Scheduling and logistics</a:t>
            </a:r>
          </a:p>
          <a:p>
            <a:endParaRPr lang="en-CA" i="1" dirty="0"/>
          </a:p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128E8-CB91-44DD-880D-AD6E201712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54811" y="1667213"/>
            <a:ext cx="5298988" cy="3327143"/>
          </a:xfrm>
        </p:spPr>
        <p:txBody>
          <a:bodyPr>
            <a:normAutofit/>
          </a:bodyPr>
          <a:lstStyle/>
          <a:p>
            <a:r>
              <a:rPr lang="en-CA" sz="3200" i="1" dirty="0"/>
              <a:t>IAMA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Provide subject matter expertise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/>
              <a:t>Review materials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/>
              <a:t>Support cohort discussion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800" dirty="0"/>
              <a:t>Provide post-cohort learning opportunities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A1B07-2C8B-44A9-BC61-396C8464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44" y="362581"/>
            <a:ext cx="10515600" cy="1325563"/>
          </a:xfrm>
        </p:spPr>
        <p:txBody>
          <a:bodyPr/>
          <a:lstStyle/>
          <a:p>
            <a:r>
              <a:rPr lang="en-US" dirty="0"/>
              <a:t>Partner roles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7763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5189E1-D2CB-7544-8754-22FE284D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855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261118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6A18E8-1572-644F-8F26-08468A21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44" y="383380"/>
            <a:ext cx="10515600" cy="1325563"/>
          </a:xfrm>
        </p:spPr>
        <p:txBody>
          <a:bodyPr/>
          <a:lstStyle/>
          <a:p>
            <a:r>
              <a:rPr lang="en-US" dirty="0"/>
              <a:t>More funding!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058FD-5E15-4049-A146-90A8D7890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18"/>
            <a:ext cx="10515600" cy="37131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72A7F-D8C3-401C-AC2B-B6DC9BD63DE5}"/>
              </a:ext>
            </a:extLst>
          </p:cNvPr>
          <p:cNvSpPr txBox="1"/>
          <p:nvPr/>
        </p:nvSpPr>
        <p:spPr>
          <a:xfrm>
            <a:off x="1047565" y="1572418"/>
            <a:ext cx="6844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RMA, AUMA and IAMA applied for more MAMP capacity-building funding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Application was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Funding will allow the associations to build on the success of the 2019 cohorts</a:t>
            </a:r>
          </a:p>
        </p:txBody>
      </p:sp>
      <p:pic>
        <p:nvPicPr>
          <p:cNvPr id="2050" name="Picture 2" descr="Image result for dollar sign&quot;">
            <a:extLst>
              <a:ext uri="{FF2B5EF4-FFF2-40B4-BE49-F238E27FC236}">
                <a16:creationId xmlns:a16="http://schemas.microsoft.com/office/drawing/2014/main" id="{F6D92772-BC38-4B80-9F14-47F052B3E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99" y="1572418"/>
            <a:ext cx="5718008" cy="314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49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6A18E8-1572-644F-8F26-08468A21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44" y="383380"/>
            <a:ext cx="10515600" cy="1325563"/>
          </a:xfrm>
        </p:spPr>
        <p:txBody>
          <a:bodyPr/>
          <a:lstStyle/>
          <a:p>
            <a:r>
              <a:rPr lang="en-US" dirty="0"/>
              <a:t>2020-2021 Delivery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058FD-5E15-4049-A146-90A8D7890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18"/>
            <a:ext cx="10515600" cy="37131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72A7F-D8C3-401C-AC2B-B6DC9BD63DE5}"/>
              </a:ext>
            </a:extLst>
          </p:cNvPr>
          <p:cNvSpPr txBox="1"/>
          <p:nvPr/>
        </p:nvSpPr>
        <p:spPr>
          <a:xfrm>
            <a:off x="1047565" y="1572418"/>
            <a:ext cx="100672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Three additional introductory cohorts in different areas of province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Development and delivery of cohort 2.0 to a combination of municipalities that have already completed the introductory cohort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Associations are currently working on designing the cohort recruitment process and securing a consultant to deliver the cohorts.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The cohorts are likely to begin in spring 2020</a:t>
            </a:r>
          </a:p>
        </p:txBody>
      </p:sp>
    </p:spTree>
    <p:extLst>
      <p:ext uri="{BB962C8B-B14F-4D97-AF65-F5344CB8AC3E}">
        <p14:creationId xmlns:p14="http://schemas.microsoft.com/office/powerpoint/2010/main" val="105797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6A18E8-1572-644F-8F26-08468A21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44" y="383380"/>
            <a:ext cx="10515600" cy="1325563"/>
          </a:xfrm>
        </p:spPr>
        <p:txBody>
          <a:bodyPr/>
          <a:lstStyle/>
          <a:p>
            <a:r>
              <a:rPr lang="en-US"/>
              <a:t>Project Purpose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058FD-5E15-4049-A146-90A8D7890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18"/>
            <a:ext cx="10143478" cy="27799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Funded through FCM MAMP program</a:t>
            </a:r>
          </a:p>
          <a:p>
            <a:r>
              <a:rPr lang="en-US" dirty="0"/>
              <a:t>Build asset management capacity through group learning</a:t>
            </a:r>
          </a:p>
          <a:p>
            <a:r>
              <a:rPr lang="en-US" dirty="0"/>
              <a:t>Progress on FCM MAMP Asset Management Readiness Scale</a:t>
            </a:r>
          </a:p>
          <a:p>
            <a:r>
              <a:rPr lang="en-US" dirty="0"/>
              <a:t>Develop tangible outcomes</a:t>
            </a:r>
          </a:p>
          <a:p>
            <a:pPr lvl="1"/>
            <a:r>
              <a:rPr lang="en-US" dirty="0"/>
              <a:t>AM policy</a:t>
            </a:r>
          </a:p>
          <a:p>
            <a:pPr lvl="1"/>
            <a:r>
              <a:rPr lang="en-US" dirty="0"/>
              <a:t>AM strategy</a:t>
            </a:r>
          </a:p>
          <a:p>
            <a:pPr lvl="1"/>
            <a:r>
              <a:rPr lang="en-US" dirty="0"/>
              <a:t>AM team terms of reference</a:t>
            </a:r>
          </a:p>
          <a:p>
            <a:r>
              <a:rPr lang="en-US" dirty="0"/>
              <a:t>Support collaboration among participants beyond the cohort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8672C-7E1D-4803-8C3E-D1A7028D2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44" y="4440199"/>
            <a:ext cx="4861264" cy="728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C7F75-FCD3-479F-AB15-18EE17994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13" y="4352320"/>
            <a:ext cx="3248471" cy="8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8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6A18E8-1572-644F-8F26-08468A21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44" y="383380"/>
            <a:ext cx="10515600" cy="1325563"/>
          </a:xfrm>
        </p:spPr>
        <p:txBody>
          <a:bodyPr/>
          <a:lstStyle/>
          <a:p>
            <a:r>
              <a:rPr lang="en-US" dirty="0"/>
              <a:t>Cohort Characteristics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058FD-5E15-4049-A146-90A8D7890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72418"/>
            <a:ext cx="6971522" cy="3713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cohorts</a:t>
            </a:r>
          </a:p>
          <a:p>
            <a:pPr lvl="1"/>
            <a:r>
              <a:rPr lang="en-US" dirty="0"/>
              <a:t>Cohort 1 – 12 municipalities</a:t>
            </a:r>
          </a:p>
          <a:p>
            <a:pPr lvl="1"/>
            <a:r>
              <a:rPr lang="en-US" dirty="0"/>
              <a:t>Cohort 2 – 13 municipalities</a:t>
            </a:r>
          </a:p>
          <a:p>
            <a:r>
              <a:rPr lang="en-US" dirty="0"/>
              <a:t>Different types and sizes</a:t>
            </a:r>
          </a:p>
          <a:p>
            <a:r>
              <a:rPr lang="en-US" dirty="0"/>
              <a:t>Different levels of AM progress, but all early in process</a:t>
            </a:r>
          </a:p>
          <a:p>
            <a:r>
              <a:rPr lang="en-US" dirty="0"/>
              <a:t>Within a three-hour drive</a:t>
            </a:r>
          </a:p>
          <a:p>
            <a:r>
              <a:rPr lang="en-US" dirty="0"/>
              <a:t>All formalized commitment to participation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Image result for county of forty mile">
            <a:extLst>
              <a:ext uri="{FF2B5EF4-FFF2-40B4-BE49-F238E27FC236}">
                <a16:creationId xmlns:a16="http://schemas.microsoft.com/office/drawing/2014/main" id="{1FE4FD80-504E-49A7-9121-F5AE5C349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995" y="181947"/>
            <a:ext cx="2262674" cy="22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own of black diamond">
            <a:extLst>
              <a:ext uri="{FF2B5EF4-FFF2-40B4-BE49-F238E27FC236}">
                <a16:creationId xmlns:a16="http://schemas.microsoft.com/office/drawing/2014/main" id="{4C4FBA58-FCAB-4892-B41E-D4B4F09C0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7491" r="8649" b="17176"/>
          <a:stretch/>
        </p:blipFill>
        <p:spPr bwMode="auto">
          <a:xfrm>
            <a:off x="6016900" y="4049486"/>
            <a:ext cx="2163791" cy="141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village of longview">
            <a:extLst>
              <a:ext uri="{FF2B5EF4-FFF2-40B4-BE49-F238E27FC236}">
                <a16:creationId xmlns:a16="http://schemas.microsoft.com/office/drawing/2014/main" id="{C1BA33E2-08E1-4F19-8ACF-C0513280C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4786" r="2978"/>
          <a:stretch/>
        </p:blipFill>
        <p:spPr bwMode="auto">
          <a:xfrm>
            <a:off x="8998707" y="3896221"/>
            <a:ext cx="2355092" cy="148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town of bow island">
            <a:extLst>
              <a:ext uri="{FF2B5EF4-FFF2-40B4-BE49-F238E27FC236}">
                <a16:creationId xmlns:a16="http://schemas.microsoft.com/office/drawing/2014/main" id="{4F51AE72-A63F-49E7-B905-571E4BC17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661" y="230315"/>
            <a:ext cx="3223093" cy="163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own of penhold logo&quot;">
            <a:extLst>
              <a:ext uri="{FF2B5EF4-FFF2-40B4-BE49-F238E27FC236}">
                <a16:creationId xmlns:a16="http://schemas.microsoft.com/office/drawing/2014/main" id="{3F04A2EC-535F-4064-A0DD-DBC9F02A9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7" b="13120"/>
          <a:stretch/>
        </p:blipFill>
        <p:spPr bwMode="auto">
          <a:xfrm>
            <a:off x="6016901" y="1965165"/>
            <a:ext cx="2163791" cy="98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razeau county logo&quot;">
            <a:extLst>
              <a:ext uri="{FF2B5EF4-FFF2-40B4-BE49-F238E27FC236}">
                <a16:creationId xmlns:a16="http://schemas.microsoft.com/office/drawing/2014/main" id="{E609135E-A125-44D9-B6D1-49B2AAF94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11741" r="18441" b="8914"/>
          <a:stretch/>
        </p:blipFill>
        <p:spPr bwMode="auto">
          <a:xfrm>
            <a:off x="8113276" y="2309230"/>
            <a:ext cx="2062977" cy="17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19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6A18E8-1572-644F-8F26-08468A21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44" y="383380"/>
            <a:ext cx="10515600" cy="1325563"/>
          </a:xfrm>
        </p:spPr>
        <p:txBody>
          <a:bodyPr/>
          <a:lstStyle/>
          <a:p>
            <a:r>
              <a:rPr lang="en-US" dirty="0"/>
              <a:t>Cohort 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058FD-5E15-4049-A146-90A8D7890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18"/>
            <a:ext cx="10515600" cy="3713163"/>
          </a:xfrm>
        </p:spPr>
        <p:txBody>
          <a:bodyPr/>
          <a:lstStyle/>
          <a:p>
            <a:r>
              <a:rPr lang="en-US" dirty="0"/>
              <a:t>One to three staff per municipality</a:t>
            </a:r>
          </a:p>
          <a:p>
            <a:r>
              <a:rPr lang="en-US" dirty="0"/>
              <a:t>Three in-person workshops</a:t>
            </a:r>
          </a:p>
          <a:p>
            <a:r>
              <a:rPr lang="en-US" dirty="0"/>
              <a:t>Ongoing touchpoints</a:t>
            </a:r>
          </a:p>
          <a:p>
            <a:r>
              <a:rPr lang="en-US" dirty="0"/>
              <a:t>Focus on policy, strategy and building AM capacity</a:t>
            </a:r>
          </a:p>
          <a:p>
            <a:r>
              <a:rPr lang="en-US" dirty="0"/>
              <a:t>Utilized templates</a:t>
            </a:r>
          </a:p>
          <a:p>
            <a:r>
              <a:rPr lang="en-US" dirty="0"/>
              <a:t>Built group learning/mentorship into process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49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058FD-5E15-4049-A146-90A8D7890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18"/>
            <a:ext cx="10515600" cy="37131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E1345-DFC4-42F9-BFCB-244A7539A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5" t="2859" r="14023" b="7485"/>
          <a:stretch/>
        </p:blipFill>
        <p:spPr>
          <a:xfrm>
            <a:off x="3033747" y="303480"/>
            <a:ext cx="6124506" cy="516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8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9058FD-5E15-4049-A146-90A8D7890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18"/>
            <a:ext cx="10515600" cy="37131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A7BB4C-412E-4BD0-91E0-E7E792DB73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9" t="2646" r="6880" b="15376"/>
          <a:stretch/>
        </p:blipFill>
        <p:spPr>
          <a:xfrm>
            <a:off x="2074415" y="383380"/>
            <a:ext cx="8167458" cy="50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59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5189E1-D2CB-7544-8754-22FE284D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018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Delivery partnership</a:t>
            </a:r>
          </a:p>
        </p:txBody>
      </p:sp>
    </p:spTree>
    <p:extLst>
      <p:ext uri="{BB962C8B-B14F-4D97-AF65-F5344CB8AC3E}">
        <p14:creationId xmlns:p14="http://schemas.microsoft.com/office/powerpoint/2010/main" val="174134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237E5-DE21-4524-8150-6D66F46BE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96" y="1588623"/>
            <a:ext cx="4216239" cy="1452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BDF9C-3B91-463D-962E-18204DB0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18" y="3365959"/>
            <a:ext cx="4449797" cy="1965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750120-CC68-47F0-86E0-C9EE7032AE43}"/>
              </a:ext>
            </a:extLst>
          </p:cNvPr>
          <p:cNvSpPr txBox="1"/>
          <p:nvPr/>
        </p:nvSpPr>
        <p:spPr>
          <a:xfrm>
            <a:off x="745724" y="665825"/>
            <a:ext cx="7466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/>
              <a:t>Partnership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81CF05-446F-487C-87B2-B4112209D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24" y="3429000"/>
            <a:ext cx="5558622" cy="18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97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CE3E0-08E3-0B48-AEB1-12DDC590E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021" y="327658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3100" b="0" dirty="0"/>
              <a:t>“Enhance the well-being of Alberta communities through leadership in asset management” (IAMA)</a:t>
            </a:r>
            <a:br>
              <a:rPr lang="en-US" sz="3100" b="0" dirty="0"/>
            </a:br>
            <a:br>
              <a:rPr lang="en-US" sz="3100" b="0" dirty="0"/>
            </a:br>
            <a:r>
              <a:rPr lang="en-US" sz="3100" b="0" dirty="0"/>
              <a:t>“Strong, vibrant and resilient rural communities” (RMA)</a:t>
            </a:r>
            <a:br>
              <a:rPr lang="en-US" sz="3100" b="0" dirty="0"/>
            </a:br>
            <a:br>
              <a:rPr lang="en-US" sz="3100" b="0" dirty="0"/>
            </a:br>
            <a:r>
              <a:rPr lang="en-US" sz="3100" b="0" dirty="0"/>
              <a:t>“AUMA is a change agent that enables municipalities to be a fully engaged order of government with the capacity to build thriving communities” (AUMA)</a:t>
            </a:r>
            <a:br>
              <a:rPr lang="en-US" b="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33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3764"/>
      </a:dk1>
      <a:lt1>
        <a:srgbClr val="FFFFFF"/>
      </a:lt1>
      <a:dk2>
        <a:srgbClr val="003764"/>
      </a:dk2>
      <a:lt2>
        <a:srgbClr val="E7E6E6"/>
      </a:lt2>
      <a:accent1>
        <a:srgbClr val="CF8A00"/>
      </a:accent1>
      <a:accent2>
        <a:srgbClr val="47763B"/>
      </a:accent2>
      <a:accent3>
        <a:srgbClr val="A5A5A5"/>
      </a:accent3>
      <a:accent4>
        <a:srgbClr val="003764"/>
      </a:accent4>
      <a:accent5>
        <a:srgbClr val="003764"/>
      </a:accent5>
      <a:accent6>
        <a:srgbClr val="003764"/>
      </a:accent6>
      <a:hlink>
        <a:srgbClr val="009ADE"/>
      </a:hlink>
      <a:folHlink>
        <a:srgbClr val="00376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264</Words>
  <Application>Microsoft Office PowerPoint</Application>
  <PresentationFormat>Widescreen</PresentationFormat>
  <Paragraphs>53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Barlow Condensed SemiBold</vt:lpstr>
      <vt:lpstr>Calibri</vt:lpstr>
      <vt:lpstr>Helvetica</vt:lpstr>
      <vt:lpstr>Office Theme</vt:lpstr>
      <vt:lpstr>RMA/AUMA/IAMA Asset Management Cohorts</vt:lpstr>
      <vt:lpstr>Project Purpose</vt:lpstr>
      <vt:lpstr>Cohort Characteristics</vt:lpstr>
      <vt:lpstr>Cohort Process</vt:lpstr>
      <vt:lpstr>PowerPoint Presentation</vt:lpstr>
      <vt:lpstr>PowerPoint Presentation</vt:lpstr>
      <vt:lpstr>Delivery partnership</vt:lpstr>
      <vt:lpstr>PowerPoint Presentation</vt:lpstr>
      <vt:lpstr>“Enhance the well-being of Alberta communities through leadership in asset management” (IAMA)  “Strong, vibrant and resilient rural communities” (RMA)  “AUMA is a change agent that enables municipalities to be a fully engaged order of government with the capacity to build thriving communities” (AUMA) </vt:lpstr>
      <vt:lpstr>Partner roles</vt:lpstr>
      <vt:lpstr>Looking forward</vt:lpstr>
      <vt:lpstr>More funding!</vt:lpstr>
      <vt:lpstr>2020-2021 Delivery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Handford</dc:creator>
  <cp:lastModifiedBy>Wyatt Skovron</cp:lastModifiedBy>
  <cp:revision>38</cp:revision>
  <dcterms:created xsi:type="dcterms:W3CDTF">2018-03-14T21:08:11Z</dcterms:created>
  <dcterms:modified xsi:type="dcterms:W3CDTF">2020-02-10T23:02:28Z</dcterms:modified>
</cp:coreProperties>
</file>