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Pittman" initials="CP" lastIdx="2" clrIdx="0">
    <p:extLst>
      <p:ext uri="{19B8F6BF-5375-455C-9EA6-DF929625EA0E}">
        <p15:presenceInfo xmlns:p15="http://schemas.microsoft.com/office/powerpoint/2012/main" userId="S-1-5-21-3481379111-770830760-1295442126-1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20B7-A609-4C15-940E-BD5548FFA99E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F148-0846-4903-AF6E-11352359E5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68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F148-0846-4903-AF6E-11352359E51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41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MAMP – Asset Management Cohort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Municipal District of Taber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" y="106834"/>
            <a:ext cx="1946331" cy="20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9530"/>
            <a:ext cx="10394707" cy="3880237"/>
          </a:xfrm>
        </p:spPr>
        <p:txBody>
          <a:bodyPr>
            <a:normAutofit fontScale="85000" lnSpcReduction="10000"/>
          </a:bodyPr>
          <a:lstStyle/>
          <a:p>
            <a:r>
              <a:rPr lang="en-CA" sz="3200" dirty="0" smtClean="0"/>
              <a:t>Prior to Asset management</a:t>
            </a:r>
          </a:p>
          <a:p>
            <a:r>
              <a:rPr lang="en-CA" sz="3200" dirty="0" smtClean="0"/>
              <a:t>Expectation of the cohort and did it meet our expectations?</a:t>
            </a:r>
          </a:p>
          <a:p>
            <a:r>
              <a:rPr lang="en-CA" sz="3200" dirty="0" smtClean="0"/>
              <a:t>The Good and the not so good</a:t>
            </a:r>
          </a:p>
          <a:p>
            <a:r>
              <a:rPr lang="en-CA" sz="3200" dirty="0" smtClean="0"/>
              <a:t>Organization growth in Asset Management on the Readiness Scale</a:t>
            </a:r>
          </a:p>
          <a:p>
            <a:r>
              <a:rPr lang="en-CA" sz="3200" dirty="0" smtClean="0"/>
              <a:t>Where We are headed from </a:t>
            </a:r>
            <a:r>
              <a:rPr lang="en-CA" sz="3200" dirty="0" smtClean="0"/>
              <a:t>here</a:t>
            </a:r>
          </a:p>
          <a:p>
            <a:r>
              <a:rPr lang="en-CA" sz="3200" dirty="0" smtClean="0"/>
              <a:t>Success of the Cohort</a:t>
            </a:r>
            <a:endParaRPr lang="en-CA" sz="3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3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PRIOR TO ASSET MANAGEMENT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31" y="1625319"/>
            <a:ext cx="5981689" cy="42340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4" y="1625319"/>
            <a:ext cx="5652278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Expectations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Advance knowledge in Asset Management through formal training</a:t>
            </a:r>
          </a:p>
          <a:p>
            <a:r>
              <a:rPr lang="en-CA" dirty="0" smtClean="0"/>
              <a:t>Set framework</a:t>
            </a:r>
          </a:p>
          <a:p>
            <a:pPr lvl="1"/>
            <a:r>
              <a:rPr lang="en-CA" dirty="0" smtClean="0"/>
              <a:t>Policy – The rule book</a:t>
            </a:r>
            <a:endParaRPr lang="en-CA" dirty="0" smtClean="0"/>
          </a:p>
          <a:p>
            <a:pPr lvl="1"/>
            <a:r>
              <a:rPr lang="en-CA" dirty="0" smtClean="0"/>
              <a:t>Terms of </a:t>
            </a:r>
            <a:r>
              <a:rPr lang="en-CA" dirty="0" smtClean="0"/>
              <a:t>Reference – the Roster</a:t>
            </a:r>
            <a:endParaRPr lang="en-CA" dirty="0" smtClean="0"/>
          </a:p>
          <a:p>
            <a:pPr lvl="1"/>
            <a:r>
              <a:rPr lang="en-CA" dirty="0" smtClean="0"/>
              <a:t>Strategy and </a:t>
            </a:r>
            <a:r>
              <a:rPr lang="en-CA" dirty="0" smtClean="0"/>
              <a:t>roadmap – the game plan</a:t>
            </a:r>
            <a:endParaRPr lang="en-CA" dirty="0" smtClean="0"/>
          </a:p>
          <a:p>
            <a:r>
              <a:rPr lang="en-CA" dirty="0" smtClean="0"/>
              <a:t>Learn from and share experiences with other </a:t>
            </a:r>
            <a:r>
              <a:rPr lang="en-CA" dirty="0" smtClean="0"/>
              <a:t>communities</a:t>
            </a:r>
          </a:p>
          <a:p>
            <a:r>
              <a:rPr lang="en-CA" dirty="0" smtClean="0"/>
              <a:t>Increase internal capacity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497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Cohort engagement</a:t>
            </a:r>
          </a:p>
          <a:p>
            <a:r>
              <a:rPr lang="en-CA" dirty="0" smtClean="0"/>
              <a:t>Cohort Materials</a:t>
            </a:r>
            <a:endParaRPr lang="en-CA" dirty="0" smtClean="0"/>
          </a:p>
          <a:p>
            <a:r>
              <a:rPr lang="en-CA" dirty="0" smtClean="0"/>
              <a:t>Dedicated time to work on deliverables</a:t>
            </a:r>
          </a:p>
          <a:p>
            <a:r>
              <a:rPr lang="en-CA" dirty="0" smtClean="0"/>
              <a:t>Other </a:t>
            </a:r>
            <a:r>
              <a:rPr lang="en-CA" dirty="0" smtClean="0"/>
              <a:t>communities </a:t>
            </a:r>
            <a:r>
              <a:rPr lang="en-CA" dirty="0" smtClean="0"/>
              <a:t>working toward a common </a:t>
            </a:r>
            <a:r>
              <a:rPr lang="en-CA" dirty="0" smtClean="0"/>
              <a:t>goal</a:t>
            </a:r>
          </a:p>
          <a:p>
            <a:r>
              <a:rPr lang="en-CA" dirty="0" smtClean="0"/>
              <a:t>Networking</a:t>
            </a:r>
            <a:endParaRPr lang="en-CA" dirty="0" smtClean="0"/>
          </a:p>
          <a:p>
            <a:r>
              <a:rPr lang="en-CA" dirty="0" smtClean="0"/>
              <a:t>Facilitators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Not So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The Weather</a:t>
            </a:r>
          </a:p>
          <a:p>
            <a:r>
              <a:rPr lang="en-CA" dirty="0" smtClean="0"/>
              <a:t>Traffic</a:t>
            </a:r>
          </a:p>
          <a:p>
            <a:r>
              <a:rPr lang="en-CA" dirty="0" smtClean="0"/>
              <a:t>Song that was on the radio</a:t>
            </a:r>
          </a:p>
          <a:p>
            <a:r>
              <a:rPr lang="en-CA" dirty="0" smtClean="0"/>
              <a:t>Hotel room pillow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707" cy="1151965"/>
          </a:xfrm>
        </p:spPr>
        <p:txBody>
          <a:bodyPr>
            <a:normAutofit/>
          </a:bodyPr>
          <a:lstStyle/>
          <a:p>
            <a:r>
              <a:rPr lang="en-CA" sz="4400" dirty="0" smtClean="0"/>
              <a:t>Organizational growth – Readiness Scale</a:t>
            </a:r>
            <a:endParaRPr lang="en-CA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454892"/>
              </p:ext>
            </p:extLst>
          </p:nvPr>
        </p:nvGraphicFramePr>
        <p:xfrm>
          <a:off x="685800" y="2063750"/>
          <a:ext cx="103949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132"/>
                <a:gridCol w="1685677"/>
                <a:gridCol w="1828800"/>
                <a:gridCol w="249334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Black" panose="020B0A04020102020204" pitchFamily="34" charset="0"/>
                        </a:rPr>
                        <a:t>Competency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Black" panose="020B0A04020102020204" pitchFamily="34" charset="0"/>
                        </a:rPr>
                        <a:t>Prior</a:t>
                      </a:r>
                      <a:r>
                        <a:rPr lang="en-CA" sz="1600" baseline="0" dirty="0" smtClean="0">
                          <a:latin typeface="Arial Black" panose="020B0A04020102020204" pitchFamily="34" charset="0"/>
                        </a:rPr>
                        <a:t> State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Black" panose="020B0A04020102020204" pitchFamily="34" charset="0"/>
                        </a:rPr>
                        <a:t>Current State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Black" panose="020B0A04020102020204" pitchFamily="34" charset="0"/>
                        </a:rPr>
                        <a:t>Desire</a:t>
                      </a:r>
                      <a:r>
                        <a:rPr lang="en-CA" sz="1600" baseline="0" dirty="0" smtClean="0">
                          <a:latin typeface="Arial Black" panose="020B0A04020102020204" pitchFamily="34" charset="0"/>
                        </a:rPr>
                        <a:t>d State (2020)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Policy and Governance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People and Leadership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Data and Information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Planning and Decision Making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Contribution to Asset Management Practice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ARE WE Headed?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Continuing to </a:t>
            </a:r>
            <a:r>
              <a:rPr lang="en-CA" dirty="0" smtClean="0"/>
              <a:t>understand and formalize </a:t>
            </a:r>
            <a:r>
              <a:rPr lang="en-CA" dirty="0" smtClean="0"/>
              <a:t>our current Level of Service </a:t>
            </a:r>
          </a:p>
          <a:p>
            <a:pPr lvl="1"/>
            <a:r>
              <a:rPr lang="en-CA" dirty="0" smtClean="0"/>
              <a:t>Associated Costs</a:t>
            </a:r>
          </a:p>
          <a:p>
            <a:pPr lvl="1"/>
            <a:r>
              <a:rPr lang="en-CA" dirty="0" smtClean="0"/>
              <a:t>Associated risks</a:t>
            </a:r>
            <a:endParaRPr lang="en-CA" dirty="0" smtClean="0"/>
          </a:p>
          <a:p>
            <a:r>
              <a:rPr lang="en-CA" dirty="0" smtClean="0"/>
              <a:t>Working to better understand the desired Level of Service</a:t>
            </a:r>
          </a:p>
          <a:p>
            <a:pPr lvl="1"/>
            <a:r>
              <a:rPr lang="en-CA" dirty="0" smtClean="0"/>
              <a:t>Customer/user Values</a:t>
            </a:r>
          </a:p>
          <a:p>
            <a:pPr lvl="1"/>
            <a:r>
              <a:rPr lang="en-CA" dirty="0" smtClean="0"/>
              <a:t>Associated Costs</a:t>
            </a:r>
          </a:p>
          <a:p>
            <a:pPr lvl="1"/>
            <a:r>
              <a:rPr lang="en-CA" dirty="0" smtClean="0"/>
              <a:t>Associated Risks</a:t>
            </a:r>
          </a:p>
          <a:p>
            <a:pPr lvl="1"/>
            <a:r>
              <a:rPr lang="en-CA" dirty="0" smtClean="0"/>
              <a:t>Establishing measurement metrics to gauge success</a:t>
            </a:r>
          </a:p>
          <a:p>
            <a:r>
              <a:rPr lang="en-CA" dirty="0" smtClean="0"/>
              <a:t>Working with finance to understand service delivery costs to narrow the “Gap” in an effort to ensure the services our community receives today are sustainable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33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of the Cohort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Pointed the M.D. in the right direction to ensure that the Asset Management “Roots” are in the ground. </a:t>
            </a:r>
          </a:p>
          <a:p>
            <a:pPr lvl="1"/>
            <a:r>
              <a:rPr lang="en-CA" dirty="0" smtClean="0"/>
              <a:t> Policy </a:t>
            </a:r>
          </a:p>
          <a:p>
            <a:pPr lvl="1"/>
            <a:r>
              <a:rPr lang="en-CA" dirty="0" smtClean="0"/>
              <a:t>Terms of Reference </a:t>
            </a:r>
          </a:p>
          <a:p>
            <a:pPr lvl="1"/>
            <a:r>
              <a:rPr lang="en-CA" dirty="0" smtClean="0"/>
              <a:t>Strategy and roadmap</a:t>
            </a:r>
          </a:p>
          <a:p>
            <a:r>
              <a:rPr lang="en-CA" dirty="0" smtClean="0"/>
              <a:t>The cohort has aided in advancing Asset Management within the municipality by making it resilient in our organization.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361</TotalTime>
  <Words>301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Impact</vt:lpstr>
      <vt:lpstr>Main Event</vt:lpstr>
      <vt:lpstr>MAMP – Asset Management Cohort</vt:lpstr>
      <vt:lpstr>AGENDA</vt:lpstr>
      <vt:lpstr>PRIOR TO ASSET MANAGEMENT</vt:lpstr>
      <vt:lpstr>Expectations</vt:lpstr>
      <vt:lpstr>The Good</vt:lpstr>
      <vt:lpstr>The Not So Good</vt:lpstr>
      <vt:lpstr>Organizational growth – Readiness Scale</vt:lpstr>
      <vt:lpstr>WHERE ARE WE Headed?</vt:lpstr>
      <vt:lpstr>Success of the Cohort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Pittman</dc:creator>
  <cp:lastModifiedBy>Craig Pittman</cp:lastModifiedBy>
  <cp:revision>18</cp:revision>
  <dcterms:created xsi:type="dcterms:W3CDTF">2020-02-06T20:40:03Z</dcterms:created>
  <dcterms:modified xsi:type="dcterms:W3CDTF">2020-02-07T18:42:14Z</dcterms:modified>
</cp:coreProperties>
</file>